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4" r:id="rId4"/>
    <p:sldMasterId id="2147483884" r:id="rId5"/>
    <p:sldMasterId id="2147483910" r:id="rId6"/>
  </p:sldMasterIdLst>
  <p:notesMasterIdLst>
    <p:notesMasterId r:id="rId28"/>
  </p:notesMasterIdLst>
  <p:handoutMasterIdLst>
    <p:handoutMasterId r:id="rId29"/>
  </p:handoutMasterIdLst>
  <p:sldIdLst>
    <p:sldId id="2147479190" r:id="rId7"/>
    <p:sldId id="2147479192" r:id="rId8"/>
    <p:sldId id="623" r:id="rId9"/>
    <p:sldId id="2147479194" r:id="rId10"/>
    <p:sldId id="2147479191" r:id="rId11"/>
    <p:sldId id="2147479186" r:id="rId12"/>
    <p:sldId id="2147479184" r:id="rId13"/>
    <p:sldId id="2147479197" r:id="rId14"/>
    <p:sldId id="2147479173" r:id="rId15"/>
    <p:sldId id="917" r:id="rId16"/>
    <p:sldId id="2147479187" r:id="rId17"/>
    <p:sldId id="2147479168" r:id="rId18"/>
    <p:sldId id="2147479169" r:id="rId19"/>
    <p:sldId id="2147479171" r:id="rId20"/>
    <p:sldId id="2147479195" r:id="rId21"/>
    <p:sldId id="2147479189" r:id="rId22"/>
    <p:sldId id="2147479196" r:id="rId23"/>
    <p:sldId id="2147479174" r:id="rId24"/>
    <p:sldId id="2147479185" r:id="rId25"/>
    <p:sldId id="2147478628" r:id="rId26"/>
    <p:sldId id="2147471398" r:id="rId27"/>
  </p:sldIdLst>
  <p:sldSz cx="9144000" cy="5143500" type="screen16x9"/>
  <p:notesSz cx="6797675" cy="9872663"/>
  <p:custDataLst>
    <p:tags r:id="rId30"/>
  </p:custDataLst>
  <p:defaultTextStyle>
    <a:defPPr>
      <a:defRPr lang="en-US"/>
    </a:defPPr>
    <a:lvl1pPr marL="0" algn="l" defTabSz="389616" rtl="0" eaLnBrk="1" latinLnBrk="0" hangingPunct="1">
      <a:defRPr sz="1534" kern="1200">
        <a:solidFill>
          <a:schemeClr val="tx1"/>
        </a:solidFill>
        <a:latin typeface="+mn-lt"/>
        <a:ea typeface="+mn-ea"/>
        <a:cs typeface="+mn-cs"/>
      </a:defRPr>
    </a:lvl1pPr>
    <a:lvl2pPr marL="389616" algn="l" defTabSz="389616" rtl="0" eaLnBrk="1" latinLnBrk="0" hangingPunct="1">
      <a:defRPr sz="1534" kern="1200">
        <a:solidFill>
          <a:schemeClr val="tx1"/>
        </a:solidFill>
        <a:latin typeface="+mn-lt"/>
        <a:ea typeface="+mn-ea"/>
        <a:cs typeface="+mn-cs"/>
      </a:defRPr>
    </a:lvl2pPr>
    <a:lvl3pPr marL="779233" algn="l" defTabSz="389616" rtl="0" eaLnBrk="1" latinLnBrk="0" hangingPunct="1">
      <a:defRPr sz="1534" kern="1200">
        <a:solidFill>
          <a:schemeClr val="tx1"/>
        </a:solidFill>
        <a:latin typeface="+mn-lt"/>
        <a:ea typeface="+mn-ea"/>
        <a:cs typeface="+mn-cs"/>
      </a:defRPr>
    </a:lvl3pPr>
    <a:lvl4pPr marL="1168849" algn="l" defTabSz="389616" rtl="0" eaLnBrk="1" latinLnBrk="0" hangingPunct="1">
      <a:defRPr sz="1534" kern="1200">
        <a:solidFill>
          <a:schemeClr val="tx1"/>
        </a:solidFill>
        <a:latin typeface="+mn-lt"/>
        <a:ea typeface="+mn-ea"/>
        <a:cs typeface="+mn-cs"/>
      </a:defRPr>
    </a:lvl4pPr>
    <a:lvl5pPr marL="1558464" algn="l" defTabSz="389616" rtl="0" eaLnBrk="1" latinLnBrk="0" hangingPunct="1">
      <a:defRPr sz="1534" kern="1200">
        <a:solidFill>
          <a:schemeClr val="tx1"/>
        </a:solidFill>
        <a:latin typeface="+mn-lt"/>
        <a:ea typeface="+mn-ea"/>
        <a:cs typeface="+mn-cs"/>
      </a:defRPr>
    </a:lvl5pPr>
    <a:lvl6pPr marL="1948080" algn="l" defTabSz="389616" rtl="0" eaLnBrk="1" latinLnBrk="0" hangingPunct="1">
      <a:defRPr sz="1534" kern="1200">
        <a:solidFill>
          <a:schemeClr val="tx1"/>
        </a:solidFill>
        <a:latin typeface="+mn-lt"/>
        <a:ea typeface="+mn-ea"/>
        <a:cs typeface="+mn-cs"/>
      </a:defRPr>
    </a:lvl6pPr>
    <a:lvl7pPr marL="2337697" algn="l" defTabSz="389616" rtl="0" eaLnBrk="1" latinLnBrk="0" hangingPunct="1">
      <a:defRPr sz="1534" kern="1200">
        <a:solidFill>
          <a:schemeClr val="tx1"/>
        </a:solidFill>
        <a:latin typeface="+mn-lt"/>
        <a:ea typeface="+mn-ea"/>
        <a:cs typeface="+mn-cs"/>
      </a:defRPr>
    </a:lvl7pPr>
    <a:lvl8pPr marL="2727313" algn="l" defTabSz="389616" rtl="0" eaLnBrk="1" latinLnBrk="0" hangingPunct="1">
      <a:defRPr sz="1534" kern="1200">
        <a:solidFill>
          <a:schemeClr val="tx1"/>
        </a:solidFill>
        <a:latin typeface="+mn-lt"/>
        <a:ea typeface="+mn-ea"/>
        <a:cs typeface="+mn-cs"/>
      </a:defRPr>
    </a:lvl8pPr>
    <a:lvl9pPr marL="3116929" algn="l" defTabSz="389616"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Conférence 28.11" id="{93E7A97E-BB26-4C15-93FF-98E16C3174DD}">
          <p14:sldIdLst>
            <p14:sldId id="2147479190"/>
          </p14:sldIdLst>
        </p14:section>
        <p14:section name="Leonardo Werneck - focus brésil" id="{6D461222-E11E-4E65-9863-96073BEF33B9}">
          <p14:sldIdLst>
            <p14:sldId id="2147479192"/>
            <p14:sldId id="623"/>
            <p14:sldId id="2147479194"/>
            <p14:sldId id="2147479191"/>
          </p14:sldIdLst>
        </p14:section>
        <p14:section name="Guillaume Neveux - Présentation de l'étude" id="{7C1A4E39-48C4-4D1D-B217-DCC1D805D65A}">
          <p14:sldIdLst>
            <p14:sldId id="2147479186"/>
            <p14:sldId id="2147479184"/>
            <p14:sldId id="2147479197"/>
            <p14:sldId id="2147479173"/>
            <p14:sldId id="917"/>
            <p14:sldId id="2147479187"/>
            <p14:sldId id="2147479168"/>
            <p14:sldId id="2147479169"/>
            <p14:sldId id="2147479171"/>
            <p14:sldId id="2147479195"/>
            <p14:sldId id="2147479189"/>
            <p14:sldId id="2147479196"/>
            <p14:sldId id="2147479174"/>
          </p14:sldIdLst>
        </p14:section>
        <p14:section name="Jean-Michel Huet - Afrique" id="{C27BF9C2-643A-4EA0-919D-C4E37846FFA0}">
          <p14:sldIdLst>
            <p14:sldId id="2147479185"/>
            <p14:sldId id="2147478628"/>
            <p14:sldId id="2147471398"/>
          </p14:sldIdLst>
        </p14:section>
      </p14:sectionLst>
    </p:ext>
    <p:ext uri="{EFAFB233-063F-42B5-8137-9DF3F51BA10A}">
      <p15:sldGuideLst xmlns:p15="http://schemas.microsoft.com/office/powerpoint/2012/main">
        <p15:guide id="1" orient="horz" pos="3066" userDrawn="1">
          <p15:clr>
            <a:srgbClr val="A4A3A4"/>
          </p15:clr>
        </p15:guide>
        <p15:guide id="2" pos="295"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24">
          <p15:clr>
            <a:srgbClr val="A4A3A4"/>
          </p15:clr>
        </p15:guide>
        <p15:guide id="3"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428"/>
    <a:srgbClr val="E8F7CD"/>
    <a:srgbClr val="009649"/>
    <a:srgbClr val="009E94"/>
    <a:srgbClr val="006C38"/>
    <a:srgbClr val="E0EAE3"/>
    <a:srgbClr val="7F7F7F"/>
    <a:srgbClr val="F8F8F8"/>
    <a:srgbClr val="E30613"/>
    <a:srgbClr val="52088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C0F44-B1AC-840D-1A15-542878483663}" v="15" dt="2023-11-20T15:07:40.868"/>
    <p1510:client id="{0AA2B648-FEEA-4D57-A4F9-21EE41C74F1B}" v="2495" dt="2023-11-20T17:43:16.516"/>
    <p1510:client id="{0C095A39-B322-2C6E-D807-94CB45645BBB}" v="133" dt="2023-11-20T14:14:42.788"/>
    <p1510:client id="{D27F605B-80F1-96D7-2DF9-217515289A45}" v="2" dt="2023-11-20T15:57:54.515"/>
    <p1510:client id="{F097EA57-47A0-4629-BE60-D0C9A6A7560A}" v="9341" dt="2023-11-20T16:53:5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77441" autoAdjust="0"/>
  </p:normalViewPr>
  <p:slideViewPr>
    <p:cSldViewPr snapToGrid="0" snapToObjects="1">
      <p:cViewPr varScale="1">
        <p:scale>
          <a:sx n="153" d="100"/>
          <a:sy n="153" d="100"/>
        </p:scale>
        <p:origin x="360" y="132"/>
      </p:cViewPr>
      <p:guideLst>
        <p:guide orient="horz" pos="3066"/>
        <p:guide pos="295"/>
        <p:guide pos="2880"/>
      </p:guideLst>
    </p:cSldViewPr>
  </p:slideViewPr>
  <p:outlineViewPr>
    <p:cViewPr>
      <p:scale>
        <a:sx n="33" d="100"/>
        <a:sy n="33" d="100"/>
      </p:scale>
      <p:origin x="0" y="-7638"/>
    </p:cViewPr>
  </p:outlineViewPr>
  <p:notesTextViewPr>
    <p:cViewPr>
      <p:scale>
        <a:sx n="3" d="2"/>
        <a:sy n="3" d="2"/>
      </p:scale>
      <p:origin x="0" y="0"/>
    </p:cViewPr>
  </p:notesTextViewPr>
  <p:sorterViewPr>
    <p:cViewPr>
      <p:scale>
        <a:sx n="80" d="100"/>
        <a:sy n="80" d="100"/>
      </p:scale>
      <p:origin x="0" y="-13326"/>
    </p:cViewPr>
  </p:sorterViewPr>
  <p:notesViewPr>
    <p:cSldViewPr snapToGrid="0" snapToObjects="1" showGuides="1">
      <p:cViewPr varScale="1">
        <p:scale>
          <a:sx n="82" d="100"/>
          <a:sy n="82" d="100"/>
        </p:scale>
        <p:origin x="2946" y="90"/>
      </p:cViewPr>
      <p:guideLst>
        <p:guide orient="horz" pos="3109"/>
        <p:guide pos="2124"/>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11-20T10:21:08.914" idx="22">
    <p:pos x="10" y="10"/>
    <p:text>[La mention a été supprimée] est</p:text>
    <p:extLst>
      <p:ext uri="{C676402C-5697-4E1C-873F-D02D1690AC5C}">
        <p15:threadingInfo xmlns:p15="http://schemas.microsoft.com/office/powerpoint/2012/main" timeZoneBias="-60"/>
      </p:ext>
    </p:extLst>
  </p:cm>
  <p:cm authorId="2" dt="2023-11-20T10:21:41.018" idx="24">
    <p:pos x="10" y="146"/>
    <p:text>est ce que ça fait plus de sens pour</p:text>
    <p:extLst>
      <p:ext uri="{C676402C-5697-4E1C-873F-D02D1690AC5C}">
        <p15:threadingInfo xmlns:p15="http://schemas.microsoft.com/office/powerpoint/2012/main" timeZoneBias="-60">
          <p15:parentCm authorId="2" idx="22"/>
        </p15:threadingInfo>
      </p:ext>
    </p:extLst>
  </p:cm>
  <p:cm authorId="2" dt="2023-11-20T10:21:47.766" idx="26">
    <p:pos x="10" y="282"/>
    <p:text>toi?</p:text>
    <p:extLst>
      <p:ext uri="{C676402C-5697-4E1C-873F-D02D1690AC5C}">
        <p15:threadingInfo xmlns:p15="http://schemas.microsoft.com/office/powerpoint/2012/main" timeZoneBias="-60">
          <p15:parentCm authorId="2" idx="2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1-20T06:08:22.620" idx="28">
    <p:pos x="10" y="10"/>
    <p:text>idem remplacer par le visuel du LB envoyé par Florie?
</p:text>
    <p:extLst>
      <p:ext uri="{C676402C-5697-4E1C-873F-D02D1690AC5C}">
        <p15:threadingInfo xmlns:p15="http://schemas.microsoft.com/office/powerpoint/2012/main" timeZoneBias="480"/>
      </p:ext>
    </p:extLst>
  </p:cm>
  <p:cm authorId="2" dt="2023-11-20T07:07:40.868" idx="30">
    <p:pos x="10" y="146"/>
    <p:text>j'ai ajouté les images provenant du LB, le seul souci est que les schéma sont en anglais dans le LB
</p:text>
    <p:extLst>
      <p:ext uri="{C676402C-5697-4E1C-873F-D02D1690AC5C}">
        <p15:threadingInfo xmlns:p15="http://schemas.microsoft.com/office/powerpoint/2012/main" timeZoneBias="480">
          <p15:parentCm authorId="2" idx="2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11-17T11:39:25.635" idx="18">
    <p:pos x="1132" y="919"/>
    <p:text>@justi</p:text>
    <p:extLst>
      <p:ext uri="{C676402C-5697-4E1C-873F-D02D1690AC5C}">
        <p15:threadingInfo xmlns:p15="http://schemas.microsoft.com/office/powerpoint/2012/main" timeZoneBias="-60"/>
      </p:ext>
    </p:extLst>
  </p:cm>
  <p:cm authorId="2" dt="2023-11-20T06:11:50.010" idx="29">
    <p:pos x="1132" y="1055"/>
    <p:text>Oui c'est mieux, par contre ce n'est pas très spécifique au Brésil, je ne sais pas si sur la slide on pourrait être plus spécifique?
</p:text>
    <p:extLst>
      <p:ext uri="{C676402C-5697-4E1C-873F-D02D1690AC5C}">
        <p15:threadingInfo xmlns:p15="http://schemas.microsoft.com/office/powerpoint/2012/main" timeZoneBias="480">
          <p15:parentCm authorId="2" idx="18"/>
        </p15:threadingInfo>
      </p:ext>
    </p:extLst>
  </p:cm>
  <p:cm authorId="2" dt="2023-11-17T11:39:50.262" idx="20">
    <p:pos x="10" y="10"/>
    <p:text>[La mention a été supprimée]</p:text>
    <p:extLst>
      <p:ext uri="{C676402C-5697-4E1C-873F-D02D1690AC5C}">
        <p15:threadingInfo xmlns:p15="http://schemas.microsoft.com/office/powerpoint/2012/main" timeZoneBias="-60"/>
      </p:ext>
    </p:extLst>
  </p:cm>
  <p:cm authorId="2" dt="2023-11-17T11:40:30.897" idx="21">
    <p:pos x="10" y="146"/>
    <p:text>Est ce que cette formulation te convient mieux ? [La mention a été supprimée]</p:text>
    <p:extLst>
      <p:ext uri="{C676402C-5697-4E1C-873F-D02D1690AC5C}">
        <p15:threadingInfo xmlns:p15="http://schemas.microsoft.com/office/powerpoint/2012/main" timeZoneBias="-60">
          <p15:parentCm authorId="2" idx="20"/>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363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850444" y="2"/>
            <a:ext cx="2945659" cy="493633"/>
          </a:xfrm>
          <a:prstGeom prst="rect">
            <a:avLst/>
          </a:prstGeom>
        </p:spPr>
        <p:txBody>
          <a:bodyPr vert="horz" lIns="91427" tIns="45714" rIns="91427" bIns="45714" rtlCol="0"/>
          <a:lstStyle>
            <a:lvl1pPr algn="r">
              <a:defRPr sz="1200"/>
            </a:lvl1pPr>
          </a:lstStyle>
          <a:p>
            <a:fld id="{4FCF4903-D1A4-F14A-B207-A0D2CC9D4B8B}" type="datetimeFigureOut">
              <a:rPr lang="en-US" smtClean="0"/>
              <a:t>11/23/2023</a:t>
            </a:fld>
            <a:endParaRPr lang="en-US"/>
          </a:p>
        </p:txBody>
      </p:sp>
      <p:sp>
        <p:nvSpPr>
          <p:cNvPr id="4" name="Footer Placeholder 3"/>
          <p:cNvSpPr>
            <a:spLocks noGrp="1"/>
          </p:cNvSpPr>
          <p:nvPr>
            <p:ph type="ftr" sz="quarter" idx="2"/>
          </p:nvPr>
        </p:nvSpPr>
        <p:spPr>
          <a:xfrm>
            <a:off x="1" y="9377318"/>
            <a:ext cx="2945659" cy="493633"/>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7318"/>
            <a:ext cx="2945659" cy="493633"/>
          </a:xfrm>
          <a:prstGeom prst="rect">
            <a:avLst/>
          </a:prstGeom>
        </p:spPr>
        <p:txBody>
          <a:bodyPr vert="horz" lIns="91427" tIns="45714" rIns="91427" bIns="45714" rtlCol="0" anchor="b"/>
          <a:lstStyle>
            <a:lvl1pPr algn="r">
              <a:defRPr sz="1200"/>
            </a:lvl1pPr>
          </a:lstStyle>
          <a:p>
            <a:fld id="{B5DD393E-432A-C040-A9FC-9C0644B7F7DE}" type="slidenum">
              <a:rPr lang="en-US" smtClean="0"/>
              <a:t>‹#›</a:t>
            </a:fld>
            <a:endParaRPr lang="en-US"/>
          </a:p>
        </p:txBody>
      </p:sp>
    </p:spTree>
    <p:extLst>
      <p:ext uri="{BB962C8B-B14F-4D97-AF65-F5344CB8AC3E}">
        <p14:creationId xmlns:p14="http://schemas.microsoft.com/office/powerpoint/2010/main" val="1317295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5659" cy="493633"/>
          </a:xfrm>
          <a:prstGeom prst="rect">
            <a:avLst/>
          </a:prstGeom>
        </p:spPr>
        <p:txBody>
          <a:bodyPr vert="horz" lIns="91427" tIns="45714" rIns="91427" bIns="45714" rtlCol="0"/>
          <a:lstStyle>
            <a:lvl1pPr algn="l">
              <a:defRPr sz="1200"/>
            </a:lvl1pPr>
          </a:lstStyle>
          <a:p>
            <a:endParaRPr lang="de-DE"/>
          </a:p>
        </p:txBody>
      </p:sp>
      <p:sp>
        <p:nvSpPr>
          <p:cNvPr id="3" name="Datumsplatzhalter 2"/>
          <p:cNvSpPr>
            <a:spLocks noGrp="1"/>
          </p:cNvSpPr>
          <p:nvPr>
            <p:ph type="dt" idx="1"/>
          </p:nvPr>
        </p:nvSpPr>
        <p:spPr>
          <a:xfrm>
            <a:off x="3850444" y="2"/>
            <a:ext cx="2945659" cy="493633"/>
          </a:xfrm>
          <a:prstGeom prst="rect">
            <a:avLst/>
          </a:prstGeom>
        </p:spPr>
        <p:txBody>
          <a:bodyPr vert="horz" lIns="91427" tIns="45714" rIns="91427" bIns="45714" rtlCol="0"/>
          <a:lstStyle>
            <a:lvl1pPr algn="r">
              <a:defRPr sz="1200"/>
            </a:lvl1pPr>
          </a:lstStyle>
          <a:p>
            <a:fld id="{BC5B4241-C98F-4766-9E25-5F8403374385}" type="datetimeFigureOut">
              <a:rPr lang="de-DE" smtClean="0"/>
              <a:t>23.11.2023</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27" tIns="45714" rIns="91427" bIns="45714" rtlCol="0" anchor="ctr"/>
          <a:lstStyle/>
          <a:p>
            <a:endParaRPr lang="de-DE"/>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27" tIns="45714" rIns="91427" bIns="4571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377318"/>
            <a:ext cx="2945659" cy="493633"/>
          </a:xfrm>
          <a:prstGeom prst="rect">
            <a:avLst/>
          </a:prstGeom>
        </p:spPr>
        <p:txBody>
          <a:bodyPr vert="horz" lIns="91427" tIns="45714" rIns="91427" bIns="45714"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377318"/>
            <a:ext cx="2945659" cy="493633"/>
          </a:xfrm>
          <a:prstGeom prst="rect">
            <a:avLst/>
          </a:prstGeom>
        </p:spPr>
        <p:txBody>
          <a:bodyPr vert="horz" lIns="91427" tIns="45714" rIns="91427" bIns="45714" rtlCol="0" anchor="b"/>
          <a:lstStyle>
            <a:lvl1pPr algn="r">
              <a:defRPr sz="1200"/>
            </a:lvl1pPr>
          </a:lstStyle>
          <a:p>
            <a:fld id="{3C26ED65-54EF-4DE1-A434-72CD553BB447}" type="slidenum">
              <a:rPr lang="de-DE" smtClean="0"/>
              <a:t>‹#›</a:t>
            </a:fld>
            <a:endParaRPr lang="de-DE"/>
          </a:p>
        </p:txBody>
      </p:sp>
    </p:spTree>
    <p:extLst>
      <p:ext uri="{BB962C8B-B14F-4D97-AF65-F5344CB8AC3E}">
        <p14:creationId xmlns:p14="http://schemas.microsoft.com/office/powerpoint/2010/main" val="3562187143"/>
      </p:ext>
    </p:extLst>
  </p:cSld>
  <p:clrMap bg1="lt1" tx1="dk1" bg2="lt2" tx2="dk2" accent1="accent1" accent2="accent2" accent3="accent3" accent4="accent4" accent5="accent5" accent6="accent6" hlink="hlink" folHlink="folHlink"/>
  <p:notesStyle>
    <a:lvl1pPr marL="0" algn="l" defTabSz="779233" rtl="0" eaLnBrk="1" latinLnBrk="0" hangingPunct="1">
      <a:defRPr sz="1023" kern="1200">
        <a:solidFill>
          <a:schemeClr val="tx1"/>
        </a:solidFill>
        <a:latin typeface="+mn-lt"/>
        <a:ea typeface="+mn-ea"/>
        <a:cs typeface="+mn-cs"/>
      </a:defRPr>
    </a:lvl1pPr>
    <a:lvl2pPr marL="389616" algn="l" defTabSz="779233" rtl="0" eaLnBrk="1" latinLnBrk="0" hangingPunct="1">
      <a:defRPr sz="1023" kern="1200">
        <a:solidFill>
          <a:schemeClr val="tx1"/>
        </a:solidFill>
        <a:latin typeface="+mn-lt"/>
        <a:ea typeface="+mn-ea"/>
        <a:cs typeface="+mn-cs"/>
      </a:defRPr>
    </a:lvl2pPr>
    <a:lvl3pPr marL="779233" algn="l" defTabSz="779233" rtl="0" eaLnBrk="1" latinLnBrk="0" hangingPunct="1">
      <a:defRPr sz="1023" kern="1200">
        <a:solidFill>
          <a:schemeClr val="tx1"/>
        </a:solidFill>
        <a:latin typeface="+mn-lt"/>
        <a:ea typeface="+mn-ea"/>
        <a:cs typeface="+mn-cs"/>
      </a:defRPr>
    </a:lvl3pPr>
    <a:lvl4pPr marL="1168849" algn="l" defTabSz="779233" rtl="0" eaLnBrk="1" latinLnBrk="0" hangingPunct="1">
      <a:defRPr sz="1023" kern="1200">
        <a:solidFill>
          <a:schemeClr val="tx1"/>
        </a:solidFill>
        <a:latin typeface="+mn-lt"/>
        <a:ea typeface="+mn-ea"/>
        <a:cs typeface="+mn-cs"/>
      </a:defRPr>
    </a:lvl4pPr>
    <a:lvl5pPr marL="1558464" algn="l" defTabSz="779233" rtl="0" eaLnBrk="1" latinLnBrk="0" hangingPunct="1">
      <a:defRPr sz="1023" kern="1200">
        <a:solidFill>
          <a:schemeClr val="tx1"/>
        </a:solidFill>
        <a:latin typeface="+mn-lt"/>
        <a:ea typeface="+mn-ea"/>
        <a:cs typeface="+mn-cs"/>
      </a:defRPr>
    </a:lvl5pPr>
    <a:lvl6pPr marL="1948080" algn="l" defTabSz="779233" rtl="0" eaLnBrk="1" latinLnBrk="0" hangingPunct="1">
      <a:defRPr sz="1023" kern="1200">
        <a:solidFill>
          <a:schemeClr val="tx1"/>
        </a:solidFill>
        <a:latin typeface="+mn-lt"/>
        <a:ea typeface="+mn-ea"/>
        <a:cs typeface="+mn-cs"/>
      </a:defRPr>
    </a:lvl6pPr>
    <a:lvl7pPr marL="2337697" algn="l" defTabSz="779233" rtl="0" eaLnBrk="1" latinLnBrk="0" hangingPunct="1">
      <a:defRPr sz="1023" kern="1200">
        <a:solidFill>
          <a:schemeClr val="tx1"/>
        </a:solidFill>
        <a:latin typeface="+mn-lt"/>
        <a:ea typeface="+mn-ea"/>
        <a:cs typeface="+mn-cs"/>
      </a:defRPr>
    </a:lvl7pPr>
    <a:lvl8pPr marL="2727313" algn="l" defTabSz="779233" rtl="0" eaLnBrk="1" latinLnBrk="0" hangingPunct="1">
      <a:defRPr sz="1023" kern="1200">
        <a:solidFill>
          <a:schemeClr val="tx1"/>
        </a:solidFill>
        <a:latin typeface="+mn-lt"/>
        <a:ea typeface="+mn-ea"/>
        <a:cs typeface="+mn-cs"/>
      </a:defRPr>
    </a:lvl8pPr>
    <a:lvl9pPr marL="3116929" algn="l" defTabSz="779233"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2</a:t>
            </a:fld>
            <a:endParaRPr lang="de-DE"/>
          </a:p>
        </p:txBody>
      </p:sp>
    </p:spTree>
    <p:extLst>
      <p:ext uri="{BB962C8B-B14F-4D97-AF65-F5344CB8AC3E}">
        <p14:creationId xmlns:p14="http://schemas.microsoft.com/office/powerpoint/2010/main" val="140144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None/>
            </a:pPr>
            <a:r>
              <a:rPr lang="fr-FR" b="1" i="0" u="sng" dirty="0">
                <a:effectLst/>
                <a:latin typeface="Söhne"/>
              </a:rPr>
              <a:t>Explications slide : </a:t>
            </a:r>
          </a:p>
          <a:p>
            <a:pPr algn="l">
              <a:buFont typeface="Arial" panose="020B0604020202020204" pitchFamily="34" charset="0"/>
              <a:buChar char="•"/>
            </a:pPr>
            <a:r>
              <a:rPr lang="fr-FR" b="1" i="0" dirty="0">
                <a:effectLst/>
                <a:latin typeface="Söhne"/>
              </a:rPr>
              <a:t>Défis de la traçabilité dans la chaîne d'approvisionnement du bœuf </a:t>
            </a:r>
            <a:r>
              <a:rPr lang="fr-FR" b="0" i="0" dirty="0">
                <a:effectLst/>
                <a:latin typeface="Söhne"/>
              </a:rPr>
              <a:t>:</a:t>
            </a:r>
          </a:p>
          <a:p>
            <a:pPr marL="742950" lvl="1" indent="-285750" algn="l">
              <a:buFont typeface="Arial" panose="020B0604020202020204" pitchFamily="34" charset="0"/>
              <a:buChar char="•"/>
            </a:pPr>
            <a:r>
              <a:rPr lang="fr-FR" b="1" i="0" dirty="0">
                <a:effectLst/>
                <a:latin typeface="Söhne"/>
              </a:rPr>
              <a:t>Problème des « Jumping </a:t>
            </a:r>
            <a:r>
              <a:rPr lang="fr-FR" b="1" i="0" dirty="0" err="1">
                <a:effectLst/>
                <a:latin typeface="Söhne"/>
              </a:rPr>
              <a:t>Cows</a:t>
            </a:r>
            <a:r>
              <a:rPr lang="fr-FR" b="1" i="0" dirty="0">
                <a:effectLst/>
                <a:latin typeface="Söhne"/>
              </a:rPr>
              <a:t> »</a:t>
            </a:r>
            <a:r>
              <a:rPr lang="fr-FR" b="0" i="0" dirty="0">
                <a:effectLst/>
                <a:latin typeface="Söhne"/>
              </a:rPr>
              <a:t> : Difficulté à tracer les bovins en raison de leurs déplacements entre les fermes </a:t>
            </a:r>
            <a:r>
              <a:rPr lang="fr-FR" b="0" i="0" dirty="0">
                <a:effectLst/>
                <a:latin typeface="Söhne"/>
                <a:sym typeface="Wingdings" panose="05000000000000000000" pitchFamily="2" charset="2"/>
              </a:rPr>
              <a:t></a:t>
            </a:r>
            <a:r>
              <a:rPr lang="fr-FR" b="0" i="0" dirty="0">
                <a:effectLst/>
                <a:latin typeface="Söhne"/>
              </a:rPr>
              <a:t> jusqu'à sept fermes différentes au cours de leur vie.</a:t>
            </a:r>
          </a:p>
          <a:p>
            <a:pPr marL="742950" lvl="1" indent="-285750" algn="l">
              <a:buFont typeface="Arial" panose="020B0604020202020204" pitchFamily="34" charset="0"/>
              <a:buChar char="•"/>
            </a:pPr>
            <a:r>
              <a:rPr lang="fr-FR" b="1" i="0" dirty="0">
                <a:effectLst/>
                <a:latin typeface="Söhne"/>
              </a:rPr>
              <a:t>Disparité entre les fournisseurs</a:t>
            </a:r>
            <a:r>
              <a:rPr lang="fr-FR" b="0" i="0" dirty="0">
                <a:effectLst/>
                <a:latin typeface="Söhne"/>
              </a:rPr>
              <a:t> : Les « grands » fournisseurs (grandes exploitations) disposent d'outils de suivi efficaces, tandis que les petites exploitations peinent à mettre en place des systèmes de traçabilité.</a:t>
            </a:r>
          </a:p>
          <a:p>
            <a:pPr marL="457200" lvl="1" indent="0" algn="l">
              <a:buFont typeface="Arial" panose="020B0604020202020204" pitchFamily="34" charset="0"/>
              <a:buNone/>
            </a:pPr>
            <a:endParaRPr lang="fr-FR" b="0" i="0" dirty="0">
              <a:effectLst/>
              <a:latin typeface="Söhne"/>
            </a:endParaRPr>
          </a:p>
          <a:p>
            <a:pPr algn="l">
              <a:buFont typeface="Arial" panose="020B0604020202020204" pitchFamily="34" charset="0"/>
              <a:buChar char="•"/>
            </a:pPr>
            <a:r>
              <a:rPr lang="fr-FR" b="1" i="0" dirty="0">
                <a:effectLst/>
                <a:latin typeface="Söhne"/>
              </a:rPr>
              <a:t>État actuel de la traçabilité chez Carrefour</a:t>
            </a:r>
            <a:r>
              <a:rPr lang="fr-FR" b="0" i="0" dirty="0">
                <a:effectLst/>
                <a:latin typeface="Söhne"/>
              </a:rPr>
              <a:t> :</a:t>
            </a:r>
          </a:p>
          <a:p>
            <a:pPr marL="742950" lvl="1" indent="-285750" algn="l">
              <a:buFont typeface="Arial" panose="020B0604020202020204" pitchFamily="34" charset="0"/>
              <a:buChar char="•"/>
            </a:pPr>
            <a:r>
              <a:rPr lang="fr-FR" b="0" i="0" dirty="0">
                <a:effectLst/>
                <a:latin typeface="Söhne"/>
              </a:rPr>
              <a:t>Carrefour parvient à comprendre et à tracer la chaîne d'approvisionnement jusqu’au niveau du Tier 3, incluant les fermes fournissant les abattoirs.</a:t>
            </a:r>
          </a:p>
          <a:p>
            <a:pPr marL="742950" lvl="1" indent="-285750" algn="l">
              <a:buFont typeface="Arial" panose="020B0604020202020204" pitchFamily="34" charset="0"/>
              <a:buChar char="•"/>
            </a:pPr>
            <a:r>
              <a:rPr lang="fr-FR" b="0" i="0" dirty="0">
                <a:effectLst/>
                <a:latin typeface="Söhne"/>
              </a:rPr>
              <a:t>L’entreprise a pour objectif d’atteindre une traçabilité complète</a:t>
            </a:r>
          </a:p>
          <a:p>
            <a:pPr marL="457200" lvl="1" indent="0" algn="l">
              <a:buFont typeface="Arial" panose="020B0604020202020204" pitchFamily="34" charset="0"/>
              <a:buNone/>
            </a:pPr>
            <a:endParaRPr lang="fr-FR" b="0" i="0" dirty="0">
              <a:effectLst/>
              <a:latin typeface="Söhne"/>
            </a:endParaRPr>
          </a:p>
          <a:p>
            <a:pPr algn="l">
              <a:buFont typeface="Arial" panose="020B0604020202020204" pitchFamily="34" charset="0"/>
              <a:buChar char="•"/>
            </a:pPr>
            <a:r>
              <a:rPr lang="fr-FR" b="1" i="0" dirty="0">
                <a:effectLst/>
                <a:latin typeface="Söhne"/>
              </a:rPr>
              <a:t>Initiatives de Carrefour pour une chaîne d'approvisionnement sans déforestation</a:t>
            </a:r>
            <a:r>
              <a:rPr lang="fr-FR" b="0" i="0" dirty="0">
                <a:effectLst/>
                <a:latin typeface="Söhne"/>
              </a:rPr>
              <a:t> :</a:t>
            </a:r>
          </a:p>
          <a:p>
            <a:pPr marL="742950" lvl="1" indent="-285750" algn="l">
              <a:buFont typeface="Arial" panose="020B0604020202020204" pitchFamily="34" charset="0"/>
              <a:buChar char="•"/>
            </a:pPr>
            <a:r>
              <a:rPr lang="fr-FR" b="1" i="0" dirty="0">
                <a:effectLst/>
                <a:latin typeface="Söhne"/>
              </a:rPr>
              <a:t>géo-monitoring des fournisseurs directs</a:t>
            </a:r>
            <a:r>
              <a:rPr lang="fr-FR" b="0" i="0" dirty="0">
                <a:effectLst/>
                <a:latin typeface="Söhne"/>
              </a:rPr>
              <a:t> : Utilisation de données de diverses sources, y compris le Ministère du Travail brésilien, pour garantir la conformité des fermes aux critères d’approvisionnement anti-déforestation.</a:t>
            </a:r>
          </a:p>
          <a:p>
            <a:pPr marL="742950" lvl="1" indent="-285750" algn="l">
              <a:buFont typeface="Arial" panose="020B0604020202020204" pitchFamily="34" charset="0"/>
              <a:buChar char="•"/>
            </a:pPr>
            <a:r>
              <a:rPr lang="fr-FR" b="1" i="0" dirty="0">
                <a:effectLst/>
                <a:latin typeface="Söhne"/>
              </a:rPr>
              <a:t>Outil </a:t>
            </a:r>
            <a:r>
              <a:rPr lang="fr-FR" b="1" i="0" dirty="0" err="1">
                <a:effectLst/>
                <a:latin typeface="Söhne"/>
              </a:rPr>
              <a:t>Visipec</a:t>
            </a:r>
            <a:r>
              <a:rPr lang="fr-FR" b="1" i="0" dirty="0">
                <a:effectLst/>
                <a:latin typeface="Söhne"/>
              </a:rPr>
              <a:t> pour les fournisseurs indirects</a:t>
            </a:r>
            <a:r>
              <a:rPr lang="fr-FR" b="0" i="0" dirty="0">
                <a:effectLst/>
                <a:latin typeface="Söhne"/>
              </a:rPr>
              <a:t> : Développement d'un projet pilote pour surveiller les fournisseurs indirects, évaluant les risques de déforestation et les pratiques de travail.</a:t>
            </a:r>
          </a:p>
          <a:p>
            <a:pPr marL="742950" lvl="1" indent="-285750" algn="l">
              <a:buFont typeface="Arial" panose="020B0604020202020204" pitchFamily="34" charset="0"/>
              <a:buChar char="•"/>
            </a:pPr>
            <a:r>
              <a:rPr lang="fr-FR" b="1" i="0" dirty="0">
                <a:effectLst/>
                <a:latin typeface="Söhne"/>
              </a:rPr>
              <a:t>Publication d'alertes</a:t>
            </a:r>
            <a:r>
              <a:rPr lang="fr-FR" b="0" i="0" dirty="0">
                <a:effectLst/>
                <a:latin typeface="Söhne"/>
              </a:rPr>
              <a:t> : Enquête sur les alertes de déforestation, suspension des approvisionnements des fournisseurs non conformes, et développement d'une plateforme de publication d'alertes publiques.</a:t>
            </a:r>
          </a:p>
          <a:p>
            <a:pPr marL="457200" lvl="1" indent="0" algn="l">
              <a:buFont typeface="Arial" panose="020B0604020202020204" pitchFamily="34" charset="0"/>
              <a:buNone/>
            </a:pPr>
            <a:endParaRPr lang="fr-FR" b="0" i="0" dirty="0">
              <a:effectLst/>
              <a:latin typeface="Söhne"/>
            </a:endParaRPr>
          </a:p>
        </p:txBody>
      </p:sp>
      <p:sp>
        <p:nvSpPr>
          <p:cNvPr id="888" name="Google Shape;8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27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779233" rtl="0" eaLnBrk="1" fontAlgn="auto" latinLnBrk="0" hangingPunct="1">
              <a:lnSpc>
                <a:spcPct val="107000"/>
              </a:lnSpc>
              <a:spcBef>
                <a:spcPts val="0"/>
              </a:spcBef>
              <a:spcAft>
                <a:spcPts val="0"/>
              </a:spcAft>
              <a:buClrTx/>
              <a:buSzTx/>
              <a:buFont typeface="Symbol" panose="05050102010706020507" pitchFamily="18" charset="2"/>
              <a:buNone/>
              <a:tabLst>
                <a:tab pos="457200" algn="l"/>
              </a:tabLst>
              <a:defRPr/>
            </a:pPr>
            <a:r>
              <a:rPr lang="fr-FR" sz="1100" b="1" i="0" u="sng" dirty="0">
                <a:effectLst/>
                <a:latin typeface="Söhne"/>
              </a:rPr>
              <a:t>Explications slide : </a:t>
            </a:r>
            <a:endPar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tabLst>
                <a:tab pos="4572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Concept de traçabilité des chaînes d'approvisionnement, et utilité (pour les entreprises, pour la biodiversité)</a:t>
            </a:r>
            <a:endParaRPr lang="fr-ML"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fr-FR" sz="1100" b="1"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Utilité pour les entreprises </a:t>
            </a: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(amélioration de la qualité des produits, identification des problèmes de contrôle de qualité), et pour les autorités publiques (visibilité des secteurs économiques pour une réponse politique ciblée)</a:t>
            </a:r>
            <a:endParaRPr lang="fr-ML"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fr-FR" sz="1100" b="1"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Importance pour la biodiversité</a:t>
            </a: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 essentielle pour vérifier les pratiques durables, et pour la surveillance des processus de production et de distribution </a:t>
            </a:r>
            <a:endParaRPr lang="fr-ML"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fr-FR" sz="1100" b="1"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Mise en œuvre des solutions de traçabilité </a:t>
            </a: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a:t>
            </a:r>
            <a:endParaRPr lang="fr-ML"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SzPts val="1000"/>
              <a:buFont typeface="Symbol" panose="05050102010706020507" pitchFamily="18" charset="2"/>
              <a:buNone/>
              <a:tabLst>
                <a:tab pos="914400" algn="l"/>
              </a:tabLst>
            </a:pPr>
            <a:r>
              <a:rPr lang="fr-FR" sz="1100" u="sng"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Cinq piliers (produit, chaîne de valeur, acteurs, données, technologie)</a:t>
            </a:r>
            <a:endParaRPr lang="fr-ML" sz="105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846817" lvl="2" indent="0" algn="just">
              <a:lnSpc>
                <a:spcPct val="107000"/>
              </a:lnSpc>
              <a:spcAft>
                <a:spcPts val="800"/>
              </a:spcAft>
              <a:buSzPts val="1000"/>
              <a:buFont typeface="Symbol" panose="05050102010706020507" pitchFamily="18" charset="2"/>
              <a:buNone/>
              <a:tabLst>
                <a:tab pos="9144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Définition du produit à suivre : Par exemple, le bétail pour lutter contre la déforestation illégale.</a:t>
            </a:r>
            <a:endParaRPr lang="fr-ML" sz="1050" kern="100" dirty="0">
              <a:solidFill>
                <a:srgbClr val="0F0F0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SzPts val="1000"/>
              <a:buFont typeface="Symbol" panose="05050102010706020507" pitchFamily="18" charset="2"/>
              <a:buNone/>
              <a:tabLst>
                <a:tab pos="9144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Cartographie de la chaîne de valeur : Identifier les étapes clés et les acteurs pour la collecte de données.</a:t>
            </a:r>
            <a:endParaRPr lang="fr-ML" sz="1050" kern="100" dirty="0">
              <a:solidFill>
                <a:srgbClr val="0F0F0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SzPts val="1000"/>
              <a:buFont typeface="Symbol" panose="05050102010706020507" pitchFamily="18" charset="2"/>
              <a:buNone/>
              <a:tabLst>
                <a:tab pos="9144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Importance des acteurs : Engagement de tous les acteurs pour la saisie des données.</a:t>
            </a:r>
            <a:endParaRPr lang="fr-ML" sz="1050" kern="100" dirty="0">
              <a:solidFill>
                <a:srgbClr val="0F0F0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SzPts val="1000"/>
              <a:buFont typeface="Symbol" panose="05050102010706020507" pitchFamily="18" charset="2"/>
              <a:buNone/>
              <a:tabLst>
                <a:tab pos="9144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Types de données requis : Selon les objectifs de traçabilité et les exigences réglementaires.</a:t>
            </a:r>
            <a:endParaRPr lang="fr-ML" sz="1050" kern="100" dirty="0">
              <a:solidFill>
                <a:srgbClr val="0F0F0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SzPts val="1000"/>
              <a:buFont typeface="Symbol" panose="05050102010706020507" pitchFamily="18" charset="2"/>
              <a:buNone/>
              <a:tabLst>
                <a:tab pos="914400" algn="l"/>
              </a:tabLst>
            </a:pPr>
            <a:r>
              <a:rPr lang="fr-FR"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	Choix technologique : Solutions adaptées pour la collecte, le stockage, et l'analyse des données.</a:t>
            </a:r>
            <a:endParaRPr lang="fr-ML" sz="1050" kern="100" dirty="0">
              <a:solidFill>
                <a:srgbClr val="0F0F0F"/>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17</a:t>
            </a:fld>
            <a:endParaRPr lang="de-DE"/>
          </a:p>
        </p:txBody>
      </p:sp>
    </p:spTree>
    <p:extLst>
      <p:ext uri="{BB962C8B-B14F-4D97-AF65-F5344CB8AC3E}">
        <p14:creationId xmlns:p14="http://schemas.microsoft.com/office/powerpoint/2010/main" val="77612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9233" rtl="0" eaLnBrk="1" fontAlgn="auto" latinLnBrk="0" hangingPunct="1">
              <a:lnSpc>
                <a:spcPct val="100000"/>
              </a:lnSpc>
              <a:spcBef>
                <a:spcPts val="0"/>
              </a:spcBef>
              <a:spcAft>
                <a:spcPts val="0"/>
              </a:spcAft>
              <a:buClrTx/>
              <a:buSzTx/>
              <a:buFontTx/>
              <a:buNone/>
              <a:tabLst/>
              <a:defRPr/>
            </a:pPr>
            <a:r>
              <a:rPr lang="fr-FR" b="1" i="0" u="sng" dirty="0">
                <a:effectLst/>
                <a:latin typeface="Söhne"/>
              </a:rPr>
              <a:t>Explications slide : </a:t>
            </a:r>
          </a:p>
          <a:p>
            <a:r>
              <a:rPr lang="fr-FR" dirty="0"/>
              <a:t>La FAS (</a:t>
            </a:r>
            <a:r>
              <a:rPr lang="fr-FR" dirty="0" err="1"/>
              <a:t>Fundacao</a:t>
            </a:r>
            <a:r>
              <a:rPr lang="fr-FR" dirty="0"/>
              <a:t> Amazonia </a:t>
            </a:r>
            <a:r>
              <a:rPr lang="fr-FR" dirty="0" err="1"/>
              <a:t>Sustentavel</a:t>
            </a:r>
            <a:r>
              <a:rPr lang="fr-FR" dirty="0"/>
              <a:t> ou Fondation Amazonie Durable), basée à Manaus, soutient les communautés locales dans la gestion durable de la forêt tropicale et la préservation de la biodiversité. FAS envoie souvent des marchandises telles que des moteurs ou d'autres formes d'équipement aux communautés de la forêt tropicale sans avoir une visibilité claire des conditions de l'envoi et de sa réception. BearingPoint s'est associé à FAS et à la banque de développement allemande KfW pour développer un outil de traçabilité basé sur la blockchain, </a:t>
            </a:r>
            <a:r>
              <a:rPr lang="fr-FR" b="1" dirty="0" err="1"/>
              <a:t>TruSupply</a:t>
            </a:r>
            <a:r>
              <a:rPr lang="fr-FR" dirty="0"/>
              <a:t> , qui permet à FAS de retracer les marchandises envoyées aux communautés. </a:t>
            </a:r>
          </a:p>
          <a:p>
            <a:endParaRPr lang="fr-FR" dirty="0"/>
          </a:p>
          <a:p>
            <a:r>
              <a:rPr lang="fr-FR" dirty="0"/>
              <a:t>Dans un premier temps, à l'exemple d'un produit spécifique, les étapes de la chaîne d'approvisionnement, les acteurs et les données à collecter ont été cartographiés. Lors de l'étape suivante, sur la base de cette cartographie, la solution a été élaborée et comprend trois composantes technologiques : </a:t>
            </a:r>
            <a:r>
              <a:rPr lang="fr-FR" b="1" dirty="0"/>
              <a:t>identification, mobile application et blockchain</a:t>
            </a:r>
            <a:r>
              <a:rPr lang="fr-FR" dirty="0"/>
              <a:t>. </a:t>
            </a:r>
          </a:p>
          <a:p>
            <a:pPr marL="228600" indent="-228600">
              <a:buAutoNum type="arabicParenR"/>
            </a:pPr>
            <a:r>
              <a:rPr lang="fr-FR" dirty="0"/>
              <a:t>Afin d'identifier le produit de manière unique, une interface web </a:t>
            </a:r>
            <a:r>
              <a:rPr lang="fr-FR" dirty="0" err="1"/>
              <a:t>TruSupply</a:t>
            </a:r>
            <a:r>
              <a:rPr lang="fr-FR" dirty="0"/>
              <a:t> permet de générer des codes QR associés à un envoi et/ou aux produits contenus dans un envoi.</a:t>
            </a:r>
          </a:p>
          <a:p>
            <a:pPr marL="228600" indent="-228600">
              <a:buAutoNum type="arabicParenR"/>
            </a:pPr>
            <a:r>
              <a:rPr lang="fr-FR" dirty="0"/>
              <a:t> Une application mobile permet ensuite de scanner le code QR, de saisir les données et de les télécharger dans la blockchain à chaque étape de la chaîne d'approvisionnement.</a:t>
            </a:r>
          </a:p>
          <a:p>
            <a:pPr marL="228600" indent="-228600">
              <a:buAutoNum type="arabicParenR"/>
            </a:pPr>
            <a:r>
              <a:rPr lang="fr-FR" dirty="0"/>
              <a:t>Le </a:t>
            </a:r>
            <a:r>
              <a:rPr lang="fr-FR" dirty="0" err="1"/>
              <a:t>back-end</a:t>
            </a:r>
            <a:r>
              <a:rPr lang="fr-FR" dirty="0"/>
              <a:t> basé sur la blockchain permet de stocker les données reçues de l'application mobile de manière sécurisée et décentralisée.</a:t>
            </a:r>
          </a:p>
          <a:p>
            <a:pPr marL="0" indent="0">
              <a:buNone/>
            </a:pPr>
            <a:endParaRPr lang="fr-FR" dirty="0"/>
          </a:p>
          <a:p>
            <a:pPr marL="0" indent="0">
              <a:buNone/>
            </a:pPr>
            <a:r>
              <a:rPr lang="fr-FR" dirty="0"/>
              <a:t>Le </a:t>
            </a:r>
            <a:r>
              <a:rPr lang="fr-FR" dirty="0" err="1"/>
              <a:t>back-end</a:t>
            </a:r>
            <a:r>
              <a:rPr lang="fr-FR" dirty="0"/>
              <a:t> de la solution, basé sur la blockchain, repose sur l'outil open-source </a:t>
            </a:r>
            <a:r>
              <a:rPr lang="fr-FR" b="1" dirty="0" err="1"/>
              <a:t>TruBudget</a:t>
            </a:r>
            <a:r>
              <a:rPr lang="fr-FR" dirty="0"/>
              <a:t> ; un outil conçu pour la traçabilité des fonds dans la coopération au développement, développé par KfW et testé et mis en œuvre par BearingPoint dans de nombreux pays.</a:t>
            </a:r>
          </a:p>
          <a:p>
            <a:pPr marL="0" indent="0">
              <a:buNone/>
            </a:pPr>
            <a:endParaRPr lang="fr-FR" dirty="0"/>
          </a:p>
          <a:p>
            <a:r>
              <a:rPr lang="fr-FR" dirty="0" err="1"/>
              <a:t>TruSupply</a:t>
            </a:r>
            <a:r>
              <a:rPr lang="fr-FR" dirty="0"/>
              <a:t> est facilement adaptable à d'autres produits ou à des chaînes d'approvisionnement plus complexes. Sa technologie blockchain innovante permet, si on le souhaite, à différents acteurs de la chaîne d'approvisionnement d'héberger, de posséder et de gérer les données stockées en toute sécurité, répondant ainsi aux défis typiques de la gouvernance des données lorsque différentes organisations sont impliquées dans la génération et l'exploitation des données.</a:t>
            </a:r>
          </a:p>
          <a:p>
            <a:endParaRPr lang="fr-FR" dirty="0"/>
          </a:p>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18</a:t>
            </a:fld>
            <a:endParaRPr lang="de-DE"/>
          </a:p>
        </p:txBody>
      </p:sp>
    </p:spTree>
    <p:extLst>
      <p:ext uri="{BB962C8B-B14F-4D97-AF65-F5344CB8AC3E}">
        <p14:creationId xmlns:p14="http://schemas.microsoft.com/office/powerpoint/2010/main" val="38301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20</a:t>
            </a:fld>
            <a:endParaRPr lang="de-DE"/>
          </a:p>
        </p:txBody>
      </p:sp>
    </p:spTree>
    <p:extLst>
      <p:ext uri="{BB962C8B-B14F-4D97-AF65-F5344CB8AC3E}">
        <p14:creationId xmlns:p14="http://schemas.microsoft.com/office/powerpoint/2010/main" val="1304876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21</a:t>
            </a:fld>
            <a:endParaRPr lang="de-DE"/>
          </a:p>
        </p:txBody>
      </p:sp>
    </p:spTree>
    <p:extLst>
      <p:ext uri="{BB962C8B-B14F-4D97-AF65-F5344CB8AC3E}">
        <p14:creationId xmlns:p14="http://schemas.microsoft.com/office/powerpoint/2010/main" val="770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4</a:t>
            </a:fld>
            <a:endParaRPr lang="de-DE"/>
          </a:p>
        </p:txBody>
      </p:sp>
    </p:spTree>
    <p:extLst>
      <p:ext uri="{BB962C8B-B14F-4D97-AF65-F5344CB8AC3E}">
        <p14:creationId xmlns:p14="http://schemas.microsoft.com/office/powerpoint/2010/main" val="167644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dirty="0"/>
          </a:p>
        </p:txBody>
      </p:sp>
      <p:sp>
        <p:nvSpPr>
          <p:cNvPr id="888" name="Google Shape;8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188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sz="1200" b="0" i="0" dirty="0">
              <a:solidFill>
                <a:srgbClr val="374151"/>
              </a:solidFill>
              <a:effectLst/>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519488" rtl="0" eaLnBrk="1" fontAlgn="auto" latinLnBrk="0" hangingPunct="1">
              <a:lnSpc>
                <a:spcPct val="100000"/>
              </a:lnSpc>
              <a:spcBef>
                <a:spcPts val="0"/>
              </a:spcBef>
              <a:spcAft>
                <a:spcPts val="0"/>
              </a:spcAft>
              <a:buClrTx/>
              <a:buSzTx/>
              <a:buFontTx/>
              <a:buNone/>
              <a:tabLst/>
              <a:defRPr/>
            </a:pPr>
            <a:fld id="{3C26ED65-54EF-4DE1-A434-72CD553BB44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19488"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88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8</a:t>
            </a:fld>
            <a:endParaRPr lang="de-DE"/>
          </a:p>
        </p:txBody>
      </p:sp>
    </p:spTree>
    <p:extLst>
      <p:ext uri="{BB962C8B-B14F-4D97-AF65-F5344CB8AC3E}">
        <p14:creationId xmlns:p14="http://schemas.microsoft.com/office/powerpoint/2010/main" val="36102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L" sz="900" dirty="0"/>
          </a:p>
        </p:txBody>
      </p:sp>
      <p:sp>
        <p:nvSpPr>
          <p:cNvPr id="4" name="Espace réservé du numéro de diapositive 3"/>
          <p:cNvSpPr>
            <a:spLocks noGrp="1"/>
          </p:cNvSpPr>
          <p:nvPr>
            <p:ph type="sldNum" sz="quarter" idx="5"/>
          </p:nvPr>
        </p:nvSpPr>
        <p:spPr/>
        <p:txBody>
          <a:bodyPr/>
          <a:lstStyle/>
          <a:p>
            <a:fld id="{3C26ED65-54EF-4DE1-A434-72CD553BB447}" type="slidenum">
              <a:rPr lang="de-DE" smtClean="0"/>
              <a:t>9</a:t>
            </a:fld>
            <a:endParaRPr lang="de-DE"/>
          </a:p>
        </p:txBody>
      </p:sp>
    </p:spTree>
    <p:extLst>
      <p:ext uri="{BB962C8B-B14F-4D97-AF65-F5344CB8AC3E}">
        <p14:creationId xmlns:p14="http://schemas.microsoft.com/office/powerpoint/2010/main" val="373376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dirty="0"/>
          </a:p>
        </p:txBody>
      </p:sp>
      <p:sp>
        <p:nvSpPr>
          <p:cNvPr id="888" name="Google Shape;8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532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dirty="0"/>
          </a:p>
        </p:txBody>
      </p:sp>
      <p:sp>
        <p:nvSpPr>
          <p:cNvPr id="888" name="Google Shape;8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012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dirty="0"/>
          </a:p>
        </p:txBody>
      </p:sp>
      <p:sp>
        <p:nvSpPr>
          <p:cNvPr id="888" name="Google Shape;8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1811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13129504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rtphone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87526E2E-0D85-44C9-8E05-6A40BC8E2C2F}"/>
              </a:ext>
            </a:extLst>
          </p:cNvPr>
          <p:cNvPicPr>
            <a:picLocks noChangeAspect="1"/>
          </p:cNvPicPr>
          <p:nvPr userDrawn="1"/>
        </p:nvPicPr>
        <p:blipFill>
          <a:blip r:embed="rId2"/>
          <a:stretch>
            <a:fillRect/>
          </a:stretch>
        </p:blipFill>
        <p:spPr>
          <a:xfrm>
            <a:off x="5591597" y="1170154"/>
            <a:ext cx="1825796" cy="3344696"/>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804297" y="1610916"/>
            <a:ext cx="1397198" cy="2468165"/>
          </a:xfrm>
        </p:spPr>
        <p:txBody>
          <a:bodyPr/>
          <a:lstStyle/>
          <a:p>
            <a:r>
              <a:rPr lang="fr-FR"/>
              <a:t>Cliquez sur l'icône pour ajouter une image</a:t>
            </a:r>
            <a:endParaRPr lang="en-US" dirty="0"/>
          </a:p>
        </p:txBody>
      </p:sp>
      <p:sp>
        <p:nvSpPr>
          <p:cNvPr id="11" name="Espace réservé du texte 5">
            <a:extLst>
              <a:ext uri="{FF2B5EF4-FFF2-40B4-BE49-F238E27FC236}">
                <a16:creationId xmlns:a16="http://schemas.microsoft.com/office/drawing/2014/main" id="{0711FA82-8373-4F08-9599-DA3C5E922358}"/>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65CA6B81-4DD4-4D81-91C7-76E9370AF577}"/>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46616418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lines title Lef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7" name="Espace réservé du texte 2">
            <a:extLst>
              <a:ext uri="{FF2B5EF4-FFF2-40B4-BE49-F238E27FC236}">
                <a16:creationId xmlns:a16="http://schemas.microsoft.com/office/drawing/2014/main" id="{335E8527-843A-45A2-8690-21D6888095D7}"/>
              </a:ext>
            </a:extLst>
          </p:cNvPr>
          <p:cNvSpPr>
            <a:spLocks noGrp="1"/>
          </p:cNvSpPr>
          <p:nvPr>
            <p:ph type="body" sz="quarter" idx="11" hasCustomPrompt="1"/>
          </p:nvPr>
        </p:nvSpPr>
        <p:spPr>
          <a:xfrm>
            <a:off x="467916" y="973437"/>
            <a:ext cx="3897874"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1638531946"/>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lines titl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46170511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mple Slide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7" y="1507467"/>
            <a:ext cx="8208167"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Tree>
    <p:extLst>
      <p:ext uri="{BB962C8B-B14F-4D97-AF65-F5344CB8AC3E}">
        <p14:creationId xmlns:p14="http://schemas.microsoft.com/office/powerpoint/2010/main" val="2150764392"/>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mple Slide two rows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6"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
        <p:nvSpPr>
          <p:cNvPr id="10" name="Espace réservé du texte 5">
            <a:extLst>
              <a:ext uri="{FF2B5EF4-FFF2-40B4-BE49-F238E27FC236}">
                <a16:creationId xmlns:a16="http://schemas.microsoft.com/office/drawing/2014/main" id="{E39C19D2-1843-4629-9D9F-79FBCBE6FD71}"/>
              </a:ext>
            </a:extLst>
          </p:cNvPr>
          <p:cNvSpPr>
            <a:spLocks noGrp="1"/>
          </p:cNvSpPr>
          <p:nvPr>
            <p:ph type="body" sz="quarter" idx="19"/>
          </p:nvPr>
        </p:nvSpPr>
        <p:spPr>
          <a:xfrm>
            <a:off x="4778210"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321907618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4729899" y="1221582"/>
            <a:ext cx="3946185"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3946185"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0" name="Espace réservé du texte 2">
            <a:extLst>
              <a:ext uri="{FF2B5EF4-FFF2-40B4-BE49-F238E27FC236}">
                <a16:creationId xmlns:a16="http://schemas.microsoft.com/office/drawing/2014/main" id="{82CFEC60-8A31-480A-B4C9-65A5C05FE137}"/>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44139934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3300027" y="1221582"/>
            <a:ext cx="2543948"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2543948"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7" name="Espace réservé pour une image  2">
            <a:extLst>
              <a:ext uri="{FF2B5EF4-FFF2-40B4-BE49-F238E27FC236}">
                <a16:creationId xmlns:a16="http://schemas.microsoft.com/office/drawing/2014/main" id="{6E638EAA-0D75-402D-A97B-CB436517B432}"/>
              </a:ext>
            </a:extLst>
          </p:cNvPr>
          <p:cNvSpPr>
            <a:spLocks noGrp="1"/>
          </p:cNvSpPr>
          <p:nvPr>
            <p:ph type="pic" sz="quarter" idx="13"/>
          </p:nvPr>
        </p:nvSpPr>
        <p:spPr>
          <a:xfrm>
            <a:off x="6132137" y="1221582"/>
            <a:ext cx="2543948" cy="3364706"/>
          </a:xfrm>
        </p:spPr>
        <p:txBody>
          <a:bodyPr/>
          <a:lstStyle/>
          <a:p>
            <a:endParaRPr lang="en-US"/>
          </a:p>
        </p:txBody>
      </p:sp>
      <p:sp>
        <p:nvSpPr>
          <p:cNvPr id="10" name="Espace réservé du texte 2">
            <a:extLst>
              <a:ext uri="{FF2B5EF4-FFF2-40B4-BE49-F238E27FC236}">
                <a16:creationId xmlns:a16="http://schemas.microsoft.com/office/drawing/2014/main" id="{F8DF4B3B-9680-4753-BD83-79F5EDD0BAF0}"/>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400243711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amp; Pictur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5143500"/>
          </a:xfrm>
        </p:spPr>
        <p:txBody>
          <a:bodyPr/>
          <a:lstStyle/>
          <a:p>
            <a:endParaRPr lang="en-US"/>
          </a:p>
        </p:txBody>
      </p:sp>
      <p:sp>
        <p:nvSpPr>
          <p:cNvPr id="10" name="Espace réservé du texte 5">
            <a:extLst>
              <a:ext uri="{FF2B5EF4-FFF2-40B4-BE49-F238E27FC236}">
                <a16:creationId xmlns:a16="http://schemas.microsoft.com/office/drawing/2014/main" id="{87DCD5ED-53CF-4FEC-9D17-8D5D34068DDB}"/>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8B51F57A-8CB6-4950-A91F-9F0CCB389C19}"/>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18095988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amp; Two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4572000" cy="2571745"/>
          </a:xfrm>
        </p:spPr>
        <p:txBody>
          <a:bodyPr/>
          <a:lstStyle/>
          <a:p>
            <a:endParaRPr lang="en-US"/>
          </a:p>
        </p:txBody>
      </p:sp>
      <p:sp>
        <p:nvSpPr>
          <p:cNvPr id="13" name="Espace réservé du texte 5">
            <a:extLst>
              <a:ext uri="{FF2B5EF4-FFF2-40B4-BE49-F238E27FC236}">
                <a16:creationId xmlns:a16="http://schemas.microsoft.com/office/drawing/2014/main" id="{899E020A-EEA4-4600-8375-0C222DE5BC91}"/>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38EBD5BB-396B-4B85-AD3B-FC527B3198CD}"/>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18917432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amp; Four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2286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2286000" cy="2571755"/>
          </a:xfrm>
        </p:spPr>
        <p:txBody>
          <a:bodyPr/>
          <a:lstStyle/>
          <a:p>
            <a:endParaRPr lang="en-US"/>
          </a:p>
        </p:txBody>
      </p:sp>
      <p:sp>
        <p:nvSpPr>
          <p:cNvPr id="13" name="Espace réservé pour une image  2">
            <a:extLst>
              <a:ext uri="{FF2B5EF4-FFF2-40B4-BE49-F238E27FC236}">
                <a16:creationId xmlns:a16="http://schemas.microsoft.com/office/drawing/2014/main" id="{E7605A3B-0179-473B-9CB6-CC5A493B967D}"/>
              </a:ext>
            </a:extLst>
          </p:cNvPr>
          <p:cNvSpPr>
            <a:spLocks noGrp="1"/>
          </p:cNvSpPr>
          <p:nvPr>
            <p:ph type="pic" sz="quarter" idx="13"/>
          </p:nvPr>
        </p:nvSpPr>
        <p:spPr>
          <a:xfrm>
            <a:off x="6858001" y="0"/>
            <a:ext cx="2286000" cy="2571745"/>
          </a:xfrm>
        </p:spPr>
        <p:txBody>
          <a:bodyPr/>
          <a:lstStyle/>
          <a:p>
            <a:endParaRPr lang="en-US"/>
          </a:p>
        </p:txBody>
      </p:sp>
      <p:sp>
        <p:nvSpPr>
          <p:cNvPr id="14" name="Espace réservé pour une image  2">
            <a:extLst>
              <a:ext uri="{FF2B5EF4-FFF2-40B4-BE49-F238E27FC236}">
                <a16:creationId xmlns:a16="http://schemas.microsoft.com/office/drawing/2014/main" id="{15060EE6-A355-453C-AA84-ABCFFCC6CA90}"/>
              </a:ext>
            </a:extLst>
          </p:cNvPr>
          <p:cNvSpPr>
            <a:spLocks noGrp="1"/>
          </p:cNvSpPr>
          <p:nvPr>
            <p:ph type="pic" sz="quarter" idx="14"/>
          </p:nvPr>
        </p:nvSpPr>
        <p:spPr>
          <a:xfrm>
            <a:off x="6858001" y="2571745"/>
            <a:ext cx="2286000" cy="2571745"/>
          </a:xfrm>
        </p:spPr>
        <p:txBody>
          <a:bodyPr/>
          <a:lstStyle/>
          <a:p>
            <a:endParaRPr lang="en-US"/>
          </a:p>
        </p:txBody>
      </p:sp>
      <p:sp>
        <p:nvSpPr>
          <p:cNvPr id="17" name="Espace réservé du texte 5">
            <a:extLst>
              <a:ext uri="{FF2B5EF4-FFF2-40B4-BE49-F238E27FC236}">
                <a16:creationId xmlns:a16="http://schemas.microsoft.com/office/drawing/2014/main" id="{13832BF3-4358-40E5-BBF5-E3E1849FBAC4}"/>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2">
            <a:extLst>
              <a:ext uri="{FF2B5EF4-FFF2-40B4-BE49-F238E27FC236}">
                <a16:creationId xmlns:a16="http://schemas.microsoft.com/office/drawing/2014/main" id="{FFDCA115-114D-4B70-99BD-FCA102218F3A}"/>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97603044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1 row">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Tree>
    <p:extLst>
      <p:ext uri="{BB962C8B-B14F-4D97-AF65-F5344CB8AC3E}">
        <p14:creationId xmlns:p14="http://schemas.microsoft.com/office/powerpoint/2010/main" val="149231322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Two pictures">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12" name="Espace réservé du texte 5">
            <a:extLst>
              <a:ext uri="{FF2B5EF4-FFF2-40B4-BE49-F238E27FC236}">
                <a16:creationId xmlns:a16="http://schemas.microsoft.com/office/drawing/2014/main" id="{590ED3A0-0804-4445-B8C1-4483886AFDF0}"/>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5">
            <a:extLst>
              <a:ext uri="{FF2B5EF4-FFF2-40B4-BE49-F238E27FC236}">
                <a16:creationId xmlns:a16="http://schemas.microsoft.com/office/drawing/2014/main" id="{E93455B5-DE17-4DA0-8356-68884C66FC5D}"/>
              </a:ext>
            </a:extLst>
          </p:cNvPr>
          <p:cNvSpPr>
            <a:spLocks noGrp="1"/>
          </p:cNvSpPr>
          <p:nvPr>
            <p:ph type="body" sz="quarter" idx="18"/>
          </p:nvPr>
        </p:nvSpPr>
        <p:spPr>
          <a:xfrm>
            <a:off x="4912519" y="2328670"/>
            <a:ext cx="3763565" cy="192900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51770291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Left pictu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E01E015C-93C8-4D2F-9166-03A43005A598}"/>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7" name="Espace réservé du texte 5">
            <a:extLst>
              <a:ext uri="{FF2B5EF4-FFF2-40B4-BE49-F238E27FC236}">
                <a16:creationId xmlns:a16="http://schemas.microsoft.com/office/drawing/2014/main" id="{B5E6847B-C0F4-4A08-B7DB-8E6B008D6B43}"/>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0" name="Espace réservé du texte 5">
            <a:extLst>
              <a:ext uri="{FF2B5EF4-FFF2-40B4-BE49-F238E27FC236}">
                <a16:creationId xmlns:a16="http://schemas.microsoft.com/office/drawing/2014/main" id="{8372EB75-FCF3-4C1E-B44F-4562220E17C3}"/>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318476992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Right pictu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61AD2B34-5FA4-4E0B-A280-FEA6FF9BD8EF}"/>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32A4E130-9F59-49F6-9AC1-402FC543C1FE}"/>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5">
            <a:extLst>
              <a:ext uri="{FF2B5EF4-FFF2-40B4-BE49-F238E27FC236}">
                <a16:creationId xmlns:a16="http://schemas.microsoft.com/office/drawing/2014/main" id="{B3719CAF-C999-41B3-9DC0-DB7FDDB101CA}"/>
              </a:ext>
            </a:extLst>
          </p:cNvPr>
          <p:cNvSpPr>
            <a:spLocks noGrp="1"/>
          </p:cNvSpPr>
          <p:nvPr>
            <p:ph type="body" sz="quarter" idx="18"/>
          </p:nvPr>
        </p:nvSpPr>
        <p:spPr>
          <a:xfrm>
            <a:off x="4912517" y="2328671"/>
            <a:ext cx="3763566" cy="214418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56637844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B94C2827-EDBF-49E4-989D-2F4CA76A997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BD39EE15-8691-4D6D-8689-F6C9C166A6A1}"/>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7" name="Espace réservé du texte 5">
            <a:extLst>
              <a:ext uri="{FF2B5EF4-FFF2-40B4-BE49-F238E27FC236}">
                <a16:creationId xmlns:a16="http://schemas.microsoft.com/office/drawing/2014/main" id="{8D36094F-742A-463D-94D7-34694614FACF}"/>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1770077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
        <p:nvSpPr>
          <p:cNvPr id="3" name="Espace réservé du texte 2">
            <a:extLst>
              <a:ext uri="{FF2B5EF4-FFF2-40B4-BE49-F238E27FC236}">
                <a16:creationId xmlns:a16="http://schemas.microsoft.com/office/drawing/2014/main" id="{01DA10A5-2198-4B6D-9D51-D4BAC0A79B5B}"/>
              </a:ext>
            </a:extLst>
          </p:cNvPr>
          <p:cNvSpPr>
            <a:spLocks noGrp="1"/>
          </p:cNvSpPr>
          <p:nvPr>
            <p:ph type="body" sz="quarter" idx="11" hasCustomPrompt="1"/>
          </p:nvPr>
        </p:nvSpPr>
        <p:spPr>
          <a:xfrm>
            <a:off x="7460554" y="596766"/>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Name</a:t>
            </a:r>
            <a:br>
              <a:rPr lang="en-US" dirty="0"/>
            </a:br>
            <a:r>
              <a:rPr lang="en-US" dirty="0"/>
              <a:t>Job Title</a:t>
            </a:r>
            <a:endParaRPr lang="fr-FR" dirty="0"/>
          </a:p>
        </p:txBody>
      </p:sp>
      <p:sp>
        <p:nvSpPr>
          <p:cNvPr id="9" name="Espace réservé du texte 2">
            <a:extLst>
              <a:ext uri="{FF2B5EF4-FFF2-40B4-BE49-F238E27FC236}">
                <a16:creationId xmlns:a16="http://schemas.microsoft.com/office/drawing/2014/main" id="{7E36D8B3-5AF5-45F6-90C6-1052246B1316}"/>
              </a:ext>
            </a:extLst>
          </p:cNvPr>
          <p:cNvSpPr>
            <a:spLocks noGrp="1"/>
          </p:cNvSpPr>
          <p:nvPr>
            <p:ph type="body" sz="quarter" idx="12" hasCustomPrompt="1"/>
          </p:nvPr>
        </p:nvSpPr>
        <p:spPr>
          <a:xfrm>
            <a:off x="7460554" y="2047850"/>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Client/Partner</a:t>
            </a:r>
          </a:p>
        </p:txBody>
      </p:sp>
      <p:sp>
        <p:nvSpPr>
          <p:cNvPr id="12" name="Espace réservé du texte 2">
            <a:extLst>
              <a:ext uri="{FF2B5EF4-FFF2-40B4-BE49-F238E27FC236}">
                <a16:creationId xmlns:a16="http://schemas.microsoft.com/office/drawing/2014/main" id="{0D3B2E41-E3DE-45E5-939D-B6DE8A989C8E}"/>
              </a:ext>
            </a:extLst>
          </p:cNvPr>
          <p:cNvSpPr>
            <a:spLocks noGrp="1"/>
          </p:cNvSpPr>
          <p:nvPr>
            <p:ph type="body" sz="quarter" idx="13" hasCustomPrompt="1"/>
          </p:nvPr>
        </p:nvSpPr>
        <p:spPr>
          <a:xfrm>
            <a:off x="7460554" y="372702"/>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by</a:t>
            </a:r>
          </a:p>
        </p:txBody>
      </p:sp>
      <p:sp>
        <p:nvSpPr>
          <p:cNvPr id="15" name="Espace réservé du texte 2">
            <a:extLst>
              <a:ext uri="{FF2B5EF4-FFF2-40B4-BE49-F238E27FC236}">
                <a16:creationId xmlns:a16="http://schemas.microsoft.com/office/drawing/2014/main" id="{1D1B2086-F342-4DE1-AD6A-A7B47BEEE0E8}"/>
              </a:ext>
            </a:extLst>
          </p:cNvPr>
          <p:cNvSpPr>
            <a:spLocks noGrp="1"/>
          </p:cNvSpPr>
          <p:nvPr>
            <p:ph type="body" sz="quarter" idx="14" hasCustomPrompt="1"/>
          </p:nvPr>
        </p:nvSpPr>
        <p:spPr>
          <a:xfrm>
            <a:off x="7460554" y="1824064"/>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for</a:t>
            </a:r>
          </a:p>
        </p:txBody>
      </p:sp>
      <p:sp>
        <p:nvSpPr>
          <p:cNvPr id="11" name="Espace réservé du texte 2">
            <a:extLst>
              <a:ext uri="{FF2B5EF4-FFF2-40B4-BE49-F238E27FC236}">
                <a16:creationId xmlns:a16="http://schemas.microsoft.com/office/drawing/2014/main" id="{04969F77-B8E3-49E1-9695-7306527D3A76}"/>
              </a:ext>
            </a:extLst>
          </p:cNvPr>
          <p:cNvSpPr>
            <a:spLocks noGrp="1"/>
          </p:cNvSpPr>
          <p:nvPr>
            <p:ph type="body" sz="quarter" idx="15" hasCustomPrompt="1"/>
          </p:nvPr>
        </p:nvSpPr>
        <p:spPr>
          <a:xfrm>
            <a:off x="467916" y="1592560"/>
            <a:ext cx="6105413"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
        <p:nvSpPr>
          <p:cNvPr id="13" name="Espace réservé du texte 2">
            <a:extLst>
              <a:ext uri="{FF2B5EF4-FFF2-40B4-BE49-F238E27FC236}">
                <a16:creationId xmlns:a16="http://schemas.microsoft.com/office/drawing/2014/main" id="{F7BD7ABA-7FE8-4358-B406-F7160427DB2F}"/>
              </a:ext>
            </a:extLst>
          </p:cNvPr>
          <p:cNvSpPr>
            <a:spLocks noGrp="1"/>
          </p:cNvSpPr>
          <p:nvPr>
            <p:ph type="body" sz="quarter" idx="16" hasCustomPrompt="1"/>
          </p:nvPr>
        </p:nvSpPr>
        <p:spPr>
          <a:xfrm>
            <a:off x="467916" y="2836730"/>
            <a:ext cx="6105413" cy="567377"/>
          </a:xfrm>
        </p:spPr>
        <p:txBody>
          <a:bodyPr anchor="t"/>
          <a:lstStyle>
            <a:lvl1pPr marL="0" indent="0">
              <a:lnSpc>
                <a:spcPct val="100000"/>
              </a:lnSpc>
              <a:spcAft>
                <a:spcPts val="0"/>
              </a:spcAft>
              <a:buFont typeface="Arial" panose="020B0604020202020204" pitchFamily="34" charset="0"/>
              <a:buNone/>
              <a:defRPr lang="fr-FR" sz="1500" b="0" kern="1200" noProof="0" dirty="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Headlines</a:t>
            </a:r>
          </a:p>
          <a:p>
            <a:pPr lvl="0"/>
            <a:r>
              <a:rPr lang="fr-FR" dirty="0"/>
              <a:t>Example</a:t>
            </a:r>
          </a:p>
        </p:txBody>
      </p:sp>
    </p:spTree>
    <p:extLst>
      <p:ext uri="{BB962C8B-B14F-4D97-AF65-F5344CB8AC3E}">
        <p14:creationId xmlns:p14="http://schemas.microsoft.com/office/powerpoint/2010/main" val="4017288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Tree>
    <p:extLst>
      <p:ext uri="{BB962C8B-B14F-4D97-AF65-F5344CB8AC3E}">
        <p14:creationId xmlns:p14="http://schemas.microsoft.com/office/powerpoint/2010/main" val="813523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Gradient Cover">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Espace réservé du texte 2">
            <a:extLst>
              <a:ext uri="{FF2B5EF4-FFF2-40B4-BE49-F238E27FC236}">
                <a16:creationId xmlns:a16="http://schemas.microsoft.com/office/drawing/2014/main" id="{FD5246D4-8081-4C33-86D4-DEC6CD69B19D}"/>
              </a:ext>
            </a:extLst>
          </p:cNvPr>
          <p:cNvSpPr>
            <a:spLocks noGrp="1"/>
          </p:cNvSpPr>
          <p:nvPr>
            <p:ph type="body" sz="quarter" idx="15" hasCustomPrompt="1"/>
          </p:nvPr>
        </p:nvSpPr>
        <p:spPr>
          <a:xfrm>
            <a:off x="467916" y="1592560"/>
            <a:ext cx="8208169"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Tree>
    <p:extLst>
      <p:ext uri="{BB962C8B-B14F-4D97-AF65-F5344CB8AC3E}">
        <p14:creationId xmlns:p14="http://schemas.microsoft.com/office/powerpoint/2010/main" val="1458766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page gradient Green/1">
    <p:bg>
      <p:bgRef idx="1001">
        <a:schemeClr val="bg2"/>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0C51FB-88CF-4096-BD69-06CEE1A553BE}"/>
              </a:ext>
            </a:extLst>
          </p:cNvPr>
          <p:cNvSpPr/>
          <p:nvPr userDrawn="1"/>
        </p:nvSpPr>
        <p:spPr>
          <a:xfrm>
            <a:off x="-20517" y="0"/>
            <a:ext cx="9164516" cy="5156552"/>
          </a:xfrm>
          <a:prstGeom prst="rect">
            <a:avLst/>
          </a:prstGeom>
          <a:gradFill flip="none" rotWithShape="1">
            <a:gsLst>
              <a:gs pos="0">
                <a:schemeClr val="accent2"/>
              </a:gs>
              <a:gs pos="93000">
                <a:schemeClr val="accent1"/>
              </a:gs>
            </a:gsLst>
            <a:lin ang="2700000" scaled="0"/>
            <a:tileRect/>
          </a:gradFill>
          <a:ln w="12700" cap="flat" cmpd="sng" algn="ctr">
            <a:noFill/>
            <a:prstDash val="solid"/>
            <a:miter lim="800000"/>
          </a:ln>
          <a:effectLst/>
        </p:spPr>
        <p:txBody>
          <a:bodyPr rtlCol="0" anchor="ctr"/>
          <a:lstStyle/>
          <a:p>
            <a:pPr marL="0" marR="0" lvl="0" indent="0" algn="ctr" defTabSz="742928"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endParaRPr>
          </a:p>
        </p:txBody>
      </p:sp>
      <p:sp>
        <p:nvSpPr>
          <p:cNvPr id="10" name="Text Placeholder 2"/>
          <p:cNvSpPr>
            <a:spLocks noGrp="1"/>
          </p:cNvSpPr>
          <p:nvPr>
            <p:ph type="body" sz="quarter" idx="10" hasCustomPrompt="1"/>
          </p:nvPr>
        </p:nvSpPr>
        <p:spPr>
          <a:xfrm>
            <a:off x="564019" y="815300"/>
            <a:ext cx="6067892" cy="1145976"/>
          </a:xfrm>
          <a:prstGeom prst="rect">
            <a:avLst/>
          </a:prstGeom>
          <a:ln>
            <a:noFill/>
          </a:ln>
        </p:spPr>
        <p:txBody>
          <a:bodyPr vert="horz" lIns="0" tIns="0" rIns="0" bIns="0"/>
          <a:lstStyle>
            <a:lvl1pPr marL="0" indent="0">
              <a:spcBef>
                <a:spcPts val="0"/>
              </a:spcBef>
              <a:buFontTx/>
              <a:buNone/>
              <a:defRPr sz="3300" b="1">
                <a:solidFill>
                  <a:schemeClr val="bg1"/>
                </a:solidFill>
              </a:defRPr>
            </a:lvl1pPr>
          </a:lstStyle>
          <a:p>
            <a:r>
              <a:rPr lang="fr-FR" noProof="0"/>
              <a:t>Title</a:t>
            </a:r>
          </a:p>
          <a:p>
            <a:endParaRPr lang="fr-FR" noProof="0"/>
          </a:p>
          <a:p>
            <a:endParaRPr lang="fr-FR" noProof="0"/>
          </a:p>
        </p:txBody>
      </p:sp>
      <p:sp>
        <p:nvSpPr>
          <p:cNvPr id="11" name="Text Placeholder 2"/>
          <p:cNvSpPr>
            <a:spLocks noGrp="1"/>
          </p:cNvSpPr>
          <p:nvPr>
            <p:ph type="body" sz="quarter" idx="11" hasCustomPrompt="1"/>
          </p:nvPr>
        </p:nvSpPr>
        <p:spPr>
          <a:xfrm>
            <a:off x="564019" y="2666498"/>
            <a:ext cx="6067892" cy="270000"/>
          </a:xfrm>
          <a:prstGeom prst="rect">
            <a:avLst/>
          </a:prstGeom>
          <a:ln>
            <a:noFill/>
          </a:ln>
        </p:spPr>
        <p:txBody>
          <a:bodyPr vert="horz" lIns="0" tIns="0" rIns="0" bIns="0"/>
          <a:lstStyle>
            <a:lvl1pPr marL="0" indent="0">
              <a:spcBef>
                <a:spcPts val="0"/>
              </a:spcBef>
              <a:buFontTx/>
              <a:buNone/>
              <a:defRPr sz="1050">
                <a:solidFill>
                  <a:schemeClr val="bg1"/>
                </a:solidFill>
              </a:defRPr>
            </a:lvl1pPr>
          </a:lstStyle>
          <a:p>
            <a:r>
              <a:rPr lang="fr-FR" noProof="0"/>
              <a:t>Prepared by First name Surname, Job title / Prepared for</a:t>
            </a:r>
          </a:p>
        </p:txBody>
      </p:sp>
      <p:sp>
        <p:nvSpPr>
          <p:cNvPr id="12" name="Text Placeholder 2"/>
          <p:cNvSpPr>
            <a:spLocks noGrp="1"/>
          </p:cNvSpPr>
          <p:nvPr>
            <p:ph type="body" sz="quarter" idx="12" hasCustomPrompt="1"/>
          </p:nvPr>
        </p:nvSpPr>
        <p:spPr>
          <a:xfrm>
            <a:off x="564022" y="2936497"/>
            <a:ext cx="6066564" cy="270000"/>
          </a:xfrm>
          <a:prstGeom prst="rect">
            <a:avLst/>
          </a:prstGeom>
          <a:ln>
            <a:noFill/>
          </a:ln>
        </p:spPr>
        <p:txBody>
          <a:bodyPr vert="horz" lIns="0" tIns="0" rIns="0" bIns="0"/>
          <a:lstStyle>
            <a:lvl1pPr marL="0" indent="0">
              <a:spcBef>
                <a:spcPts val="0"/>
              </a:spcBef>
              <a:buFontTx/>
              <a:buNone/>
              <a:defRPr sz="1050">
                <a:solidFill>
                  <a:schemeClr val="bg1"/>
                </a:solidFill>
              </a:defRPr>
            </a:lvl1pPr>
          </a:lstStyle>
          <a:p>
            <a:r>
              <a:rPr lang="fr-FR" noProof="0"/>
              <a:t>Date</a:t>
            </a:r>
          </a:p>
        </p:txBody>
      </p:sp>
      <p:sp>
        <p:nvSpPr>
          <p:cNvPr id="4" name="Picture Placeholder 3"/>
          <p:cNvSpPr>
            <a:spLocks noGrp="1"/>
          </p:cNvSpPr>
          <p:nvPr>
            <p:ph type="pic" sz="quarter" idx="13" hasCustomPrompt="1"/>
          </p:nvPr>
        </p:nvSpPr>
        <p:spPr>
          <a:xfrm>
            <a:off x="573393" y="3704425"/>
            <a:ext cx="1751500" cy="1002506"/>
          </a:xfrm>
          <a:prstGeom prst="rect">
            <a:avLst/>
          </a:prstGeom>
        </p:spPr>
        <p:txBody>
          <a:bodyPr/>
          <a:lstStyle>
            <a:lvl1pPr marL="0" indent="0">
              <a:buNone/>
              <a:defRPr sz="1300">
                <a:solidFill>
                  <a:schemeClr val="bg1"/>
                </a:solidFill>
              </a:defRPr>
            </a:lvl1pPr>
          </a:lstStyle>
          <a:p>
            <a:r>
              <a:rPr lang="fr-FR" noProof="0"/>
              <a:t>Client/partner logo in white here</a:t>
            </a:r>
          </a:p>
        </p:txBody>
      </p:sp>
      <p:sp>
        <p:nvSpPr>
          <p:cNvPr id="3" name="Text Placeholder 2"/>
          <p:cNvSpPr>
            <a:spLocks noGrp="1"/>
          </p:cNvSpPr>
          <p:nvPr>
            <p:ph type="body" sz="quarter" idx="14" hasCustomPrompt="1"/>
          </p:nvPr>
        </p:nvSpPr>
        <p:spPr>
          <a:xfrm>
            <a:off x="564022" y="2074855"/>
            <a:ext cx="6067891" cy="492256"/>
          </a:xfrm>
          <a:ln>
            <a:noFill/>
          </a:ln>
        </p:spPr>
        <p:txBody>
          <a:bodyPr vert="horz" lIns="0" tIns="0" rIns="0" bIns="0" rtlCol="0">
            <a:noAutofit/>
          </a:bodyPr>
          <a:lstStyle>
            <a:lvl1pPr>
              <a:defRPr lang="en-US" sz="2100" smtClean="0">
                <a:solidFill>
                  <a:schemeClr val="bg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pic>
        <p:nvPicPr>
          <p:cNvPr id="9" name="Picture 8">
            <a:extLst>
              <a:ext uri="{FF2B5EF4-FFF2-40B4-BE49-F238E27FC236}">
                <a16:creationId xmlns:a16="http://schemas.microsoft.com/office/drawing/2014/main" id="{77CBC369-D683-41EB-8938-07515E0FB7F1}"/>
              </a:ext>
            </a:extLst>
          </p:cNvPr>
          <p:cNvPicPr>
            <a:picLocks noChangeAspect="1"/>
          </p:cNvPicPr>
          <p:nvPr userDrawn="1"/>
        </p:nvPicPr>
        <p:blipFill>
          <a:blip r:embed="rId2"/>
          <a:stretch>
            <a:fillRect/>
          </a:stretch>
        </p:blipFill>
        <p:spPr>
          <a:xfrm>
            <a:off x="6630586" y="4461918"/>
            <a:ext cx="2492900" cy="694636"/>
          </a:xfrm>
          <a:prstGeom prst="rect">
            <a:avLst/>
          </a:prstGeom>
        </p:spPr>
      </p:pic>
    </p:spTree>
    <p:extLst>
      <p:ext uri="{BB962C8B-B14F-4D97-AF65-F5344CB8AC3E}">
        <p14:creationId xmlns:p14="http://schemas.microsoft.com/office/powerpoint/2010/main" val="21698541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7" y="387827"/>
            <a:ext cx="8208169" cy="277001"/>
          </a:xfrm>
          <a:prstGeom prst="rect">
            <a:avLst/>
          </a:prstGeom>
        </p:spPr>
        <p:txBody>
          <a:bodyPr vert="horz" lIns="0" tIns="0" rIns="0" bIns="0" rtlCol="0" anchor="b" anchorCtr="0">
            <a:noAutofit/>
          </a:bodyPr>
          <a:lstStyle>
            <a:lvl1pPr>
              <a:defRPr/>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208168" cy="230600"/>
          </a:xfrm>
          <a:prstGeom prst="rect">
            <a:avLst/>
          </a:prstGeom>
        </p:spPr>
        <p:txBody>
          <a:bodyPr anchor="t"/>
          <a:lstStyle>
            <a:lvl1pPr>
              <a:buFontTx/>
              <a:buNone/>
              <a:defRPr sz="1050">
                <a:latin typeface="Calibri" panose="020F0502020204030204" pitchFamily="34" charset="0"/>
                <a:cs typeface="Calibri" panose="020F0502020204030204" pitchFamily="34" charset="0"/>
              </a:defRPr>
            </a:lvl1pPr>
            <a:lvl2pPr marL="0" indent="0">
              <a:buFontTx/>
              <a:buNone/>
              <a:defRPr/>
            </a:lvl2pPr>
            <a:lvl3pPr marL="135725" indent="0">
              <a:buFontTx/>
              <a:buNone/>
              <a:defRPr/>
            </a:lvl3pPr>
            <a:lvl4pPr marL="280973" indent="0">
              <a:buFontTx/>
              <a:buNone/>
              <a:defRPr/>
            </a:lvl4pPr>
            <a:lvl5pPr marL="485751"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357544613"/>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et contenu" userDrawn="1">
  <p:cSld name="Titre et contenu">
    <p:spTree>
      <p:nvGrpSpPr>
        <p:cNvPr id="1" name="Shape 47"/>
        <p:cNvGrpSpPr/>
        <p:nvPr/>
      </p:nvGrpSpPr>
      <p:grpSpPr>
        <a:xfrm>
          <a:off x="0" y="0"/>
          <a:ext cx="0" cy="0"/>
          <a:chOff x="0" y="0"/>
          <a:chExt cx="0" cy="0"/>
        </a:xfrm>
      </p:grpSpPr>
      <p:sp>
        <p:nvSpPr>
          <p:cNvPr id="48" name="Google Shape;48;p57"/>
          <p:cNvSpPr txBox="1">
            <a:spLocks noGrp="1"/>
          </p:cNvSpPr>
          <p:nvPr>
            <p:ph type="body" idx="1"/>
          </p:nvPr>
        </p:nvSpPr>
        <p:spPr>
          <a:xfrm>
            <a:off x="406004" y="653380"/>
            <a:ext cx="8331693" cy="21907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707E8B"/>
              </a:buClr>
              <a:buSzPts val="1600"/>
              <a:buNone/>
              <a:defRPr>
                <a:latin typeface="Open Sans" panose="020B0606030504020204" pitchFamily="34" charset="0"/>
                <a:ea typeface="Open Sans" panose="020B0606030504020204" pitchFamily="34" charset="0"/>
                <a:cs typeface="Open Sans" panose="020B0606030504020204" pitchFamily="34" charset="0"/>
                <a:sym typeface="Arial"/>
              </a:defRPr>
            </a:lvl1pPr>
            <a:lvl2pPr marL="685800" lvl="1" indent="-257175" algn="l">
              <a:lnSpc>
                <a:spcPct val="90000"/>
              </a:lnSpc>
              <a:spcBef>
                <a:spcPts val="375"/>
              </a:spcBef>
              <a:spcAft>
                <a:spcPts val="0"/>
              </a:spcAft>
              <a:buClr>
                <a:srgbClr val="707E8B"/>
              </a:buClr>
              <a:buSzPts val="1800"/>
              <a:buChar char="▪"/>
              <a:defRPr/>
            </a:lvl2pPr>
            <a:lvl3pPr marL="1028700" lvl="2" indent="-257175" algn="l">
              <a:lnSpc>
                <a:spcPct val="90000"/>
              </a:lnSpc>
              <a:spcBef>
                <a:spcPts val="375"/>
              </a:spcBef>
              <a:spcAft>
                <a:spcPts val="0"/>
              </a:spcAft>
              <a:buClr>
                <a:srgbClr val="707E8B"/>
              </a:buClr>
              <a:buSzPts val="1800"/>
              <a:buChar char="▪"/>
              <a:defRPr/>
            </a:lvl3pPr>
            <a:lvl4pPr marL="1371600" lvl="3" indent="-257175" algn="l">
              <a:lnSpc>
                <a:spcPct val="90000"/>
              </a:lnSpc>
              <a:spcBef>
                <a:spcPts val="375"/>
              </a:spcBef>
              <a:spcAft>
                <a:spcPts val="0"/>
              </a:spcAft>
              <a:buClr>
                <a:srgbClr val="707E8B"/>
              </a:buClr>
              <a:buSzPts val="1800"/>
              <a:buChar char="▪"/>
              <a:defRPr/>
            </a:lvl4pPr>
            <a:lvl5pPr marL="1714500" lvl="4" indent="-257175" algn="l">
              <a:lnSpc>
                <a:spcPct val="90000"/>
              </a:lnSpc>
              <a:spcBef>
                <a:spcPts val="375"/>
              </a:spcBef>
              <a:spcAft>
                <a:spcPts val="0"/>
              </a:spcAft>
              <a:buClr>
                <a:srgbClr val="707E8B"/>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57"/>
          <p:cNvSpPr txBox="1">
            <a:spLocks noGrp="1"/>
          </p:cNvSpPr>
          <p:nvPr>
            <p:ph type="body" idx="2"/>
          </p:nvPr>
        </p:nvSpPr>
        <p:spPr>
          <a:xfrm>
            <a:off x="406154" y="942975"/>
            <a:ext cx="8331693" cy="339363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707E8B"/>
              </a:buClr>
              <a:buSzPts val="1800"/>
              <a:buChar char="▪"/>
              <a:defRPr sz="1350"/>
            </a:lvl1pPr>
            <a:lvl2pPr marL="685800" lvl="1" indent="-247650" algn="l">
              <a:lnSpc>
                <a:spcPct val="90000"/>
              </a:lnSpc>
              <a:spcBef>
                <a:spcPts val="375"/>
              </a:spcBef>
              <a:spcAft>
                <a:spcPts val="0"/>
              </a:spcAft>
              <a:buClr>
                <a:srgbClr val="707E8B"/>
              </a:buClr>
              <a:buSzPts val="1600"/>
              <a:buChar char="▪"/>
              <a:defRPr sz="1200"/>
            </a:lvl2pPr>
            <a:lvl3pPr marL="1028700" lvl="2" indent="-238125" algn="l">
              <a:lnSpc>
                <a:spcPct val="90000"/>
              </a:lnSpc>
              <a:spcBef>
                <a:spcPts val="375"/>
              </a:spcBef>
              <a:spcAft>
                <a:spcPts val="0"/>
              </a:spcAft>
              <a:buClr>
                <a:srgbClr val="707E8B"/>
              </a:buClr>
              <a:buSzPts val="1400"/>
              <a:buChar char="▪"/>
              <a:defRPr sz="1050"/>
            </a:lvl3pPr>
            <a:lvl4pPr marL="1371600" lvl="3" indent="-228600" algn="l">
              <a:lnSpc>
                <a:spcPct val="90000"/>
              </a:lnSpc>
              <a:spcBef>
                <a:spcPts val="375"/>
              </a:spcBef>
              <a:spcAft>
                <a:spcPts val="0"/>
              </a:spcAft>
              <a:buClr>
                <a:srgbClr val="707E8B"/>
              </a:buClr>
              <a:buSzPts val="1200"/>
              <a:buChar char="▪"/>
              <a:defRPr sz="900"/>
            </a:lvl4pPr>
            <a:lvl5pPr marL="1714500" lvl="4" indent="-228600" algn="l">
              <a:lnSpc>
                <a:spcPct val="90000"/>
              </a:lnSpc>
              <a:spcBef>
                <a:spcPts val="375"/>
              </a:spcBef>
              <a:spcAft>
                <a:spcPts val="0"/>
              </a:spcAft>
              <a:buClr>
                <a:srgbClr val="707E8B"/>
              </a:buClr>
              <a:buSzPts val="1200"/>
              <a:buChar char="▪"/>
              <a:defRPr sz="900"/>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0" name="Google Shape;50;p57"/>
          <p:cNvSpPr txBox="1">
            <a:spLocks noGrp="1"/>
          </p:cNvSpPr>
          <p:nvPr>
            <p:ph type="title"/>
          </p:nvPr>
        </p:nvSpPr>
        <p:spPr>
          <a:xfrm>
            <a:off x="399560" y="122626"/>
            <a:ext cx="8331543" cy="5042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8680"/>
              </a:buClr>
              <a:buSzPts val="2800"/>
              <a:buFont typeface="Open Sans"/>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7"/>
          <p:cNvSpPr txBox="1">
            <a:spLocks noGrp="1"/>
          </p:cNvSpPr>
          <p:nvPr>
            <p:ph type="body" idx="3"/>
          </p:nvPr>
        </p:nvSpPr>
        <p:spPr>
          <a:xfrm>
            <a:off x="406004" y="4431506"/>
            <a:ext cx="8331693" cy="21907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707E8B"/>
              </a:buClr>
              <a:buSzPts val="1000"/>
              <a:buNone/>
              <a:defRPr sz="750">
                <a:latin typeface="Arial"/>
                <a:ea typeface="Arial"/>
                <a:cs typeface="Arial"/>
                <a:sym typeface="Arial"/>
              </a:defRPr>
            </a:lvl1pPr>
            <a:lvl2pPr marL="685800" lvl="1" indent="-223838" algn="l">
              <a:lnSpc>
                <a:spcPct val="90000"/>
              </a:lnSpc>
              <a:spcBef>
                <a:spcPts val="375"/>
              </a:spcBef>
              <a:spcAft>
                <a:spcPts val="0"/>
              </a:spcAft>
              <a:buClr>
                <a:srgbClr val="707E8B"/>
              </a:buClr>
              <a:buSzPts val="1100"/>
              <a:buChar char="▪"/>
              <a:defRPr sz="825">
                <a:latin typeface="Arial"/>
                <a:ea typeface="Arial"/>
                <a:cs typeface="Arial"/>
                <a:sym typeface="Arial"/>
              </a:defRPr>
            </a:lvl2pPr>
            <a:lvl3pPr marL="1028700" lvl="2" indent="-221456" algn="l">
              <a:lnSpc>
                <a:spcPct val="90000"/>
              </a:lnSpc>
              <a:spcBef>
                <a:spcPts val="375"/>
              </a:spcBef>
              <a:spcAft>
                <a:spcPts val="0"/>
              </a:spcAft>
              <a:buClr>
                <a:srgbClr val="707E8B"/>
              </a:buClr>
              <a:buSzPts val="1050"/>
              <a:buChar char="▪"/>
              <a:defRPr sz="788">
                <a:latin typeface="Arial"/>
                <a:ea typeface="Arial"/>
                <a:cs typeface="Arial"/>
                <a:sym typeface="Arial"/>
              </a:defRPr>
            </a:lvl3pPr>
            <a:lvl4pPr marL="1371600" lvl="3" indent="-219075" algn="l">
              <a:lnSpc>
                <a:spcPct val="90000"/>
              </a:lnSpc>
              <a:spcBef>
                <a:spcPts val="375"/>
              </a:spcBef>
              <a:spcAft>
                <a:spcPts val="0"/>
              </a:spcAft>
              <a:buClr>
                <a:srgbClr val="707E8B"/>
              </a:buClr>
              <a:buSzPts val="1000"/>
              <a:buChar char="▪"/>
              <a:defRPr sz="750">
                <a:latin typeface="Arial"/>
                <a:ea typeface="Arial"/>
                <a:cs typeface="Arial"/>
                <a:sym typeface="Arial"/>
              </a:defRPr>
            </a:lvl4pPr>
            <a:lvl5pPr marL="1714500" lvl="4" indent="-219075" algn="l">
              <a:lnSpc>
                <a:spcPct val="90000"/>
              </a:lnSpc>
              <a:spcBef>
                <a:spcPts val="375"/>
              </a:spcBef>
              <a:spcAft>
                <a:spcPts val="0"/>
              </a:spcAft>
              <a:buClr>
                <a:srgbClr val="707E8B"/>
              </a:buClr>
              <a:buSzPts val="1000"/>
              <a:buChar char="▪"/>
              <a:defRPr sz="75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399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2 row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
        <p:nvSpPr>
          <p:cNvPr id="24" name="Espace réservé du texte 2">
            <a:extLst>
              <a:ext uri="{FF2B5EF4-FFF2-40B4-BE49-F238E27FC236}">
                <a16:creationId xmlns:a16="http://schemas.microsoft.com/office/drawing/2014/main" id="{B2669DE0-3606-4AAE-9F68-19587FCD51EE}"/>
              </a:ext>
            </a:extLst>
          </p:cNvPr>
          <p:cNvSpPr>
            <a:spLocks noGrp="1"/>
          </p:cNvSpPr>
          <p:nvPr>
            <p:ph type="body" sz="quarter" idx="18" hasCustomPrompt="1"/>
          </p:nvPr>
        </p:nvSpPr>
        <p:spPr>
          <a:xfrm>
            <a:off x="6419246"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5" name="Espace réservé du texte 2">
            <a:extLst>
              <a:ext uri="{FF2B5EF4-FFF2-40B4-BE49-F238E27FC236}">
                <a16:creationId xmlns:a16="http://schemas.microsoft.com/office/drawing/2014/main" id="{94C78964-B812-4540-8490-8C0D2E05AD7F}"/>
              </a:ext>
            </a:extLst>
          </p:cNvPr>
          <p:cNvSpPr>
            <a:spLocks noGrp="1"/>
          </p:cNvSpPr>
          <p:nvPr>
            <p:ph type="body" sz="quarter" idx="19" hasCustomPrompt="1"/>
          </p:nvPr>
        </p:nvSpPr>
        <p:spPr>
          <a:xfrm>
            <a:off x="6420079"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5</a:t>
            </a:r>
            <a:endParaRPr lang="en-US" dirty="0"/>
          </a:p>
        </p:txBody>
      </p:sp>
      <p:sp>
        <p:nvSpPr>
          <p:cNvPr id="26" name="Espace réservé du texte 2">
            <a:extLst>
              <a:ext uri="{FF2B5EF4-FFF2-40B4-BE49-F238E27FC236}">
                <a16:creationId xmlns:a16="http://schemas.microsoft.com/office/drawing/2014/main" id="{2C539019-15E7-4F74-8BB3-8A96FC3842B8}"/>
              </a:ext>
            </a:extLst>
          </p:cNvPr>
          <p:cNvSpPr>
            <a:spLocks noGrp="1"/>
          </p:cNvSpPr>
          <p:nvPr>
            <p:ph type="body" sz="quarter" idx="20" hasCustomPrompt="1"/>
          </p:nvPr>
        </p:nvSpPr>
        <p:spPr>
          <a:xfrm>
            <a:off x="6420079"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7" name="Espace réservé du texte 2">
            <a:extLst>
              <a:ext uri="{FF2B5EF4-FFF2-40B4-BE49-F238E27FC236}">
                <a16:creationId xmlns:a16="http://schemas.microsoft.com/office/drawing/2014/main" id="{F9C2AA70-DDC7-43B4-8F61-ADE093B04779}"/>
              </a:ext>
            </a:extLst>
          </p:cNvPr>
          <p:cNvSpPr>
            <a:spLocks noGrp="1"/>
          </p:cNvSpPr>
          <p:nvPr>
            <p:ph type="body" sz="quarter" idx="21" hasCustomPrompt="1"/>
          </p:nvPr>
        </p:nvSpPr>
        <p:spPr>
          <a:xfrm>
            <a:off x="6420913"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6</a:t>
            </a:r>
            <a:endParaRPr lang="en-US" dirty="0"/>
          </a:p>
        </p:txBody>
      </p:sp>
      <p:sp>
        <p:nvSpPr>
          <p:cNvPr id="28" name="Espace réservé du texte 2">
            <a:extLst>
              <a:ext uri="{FF2B5EF4-FFF2-40B4-BE49-F238E27FC236}">
                <a16:creationId xmlns:a16="http://schemas.microsoft.com/office/drawing/2014/main" id="{73F9720C-74DD-4464-9C66-53A3DF4466CE}"/>
              </a:ext>
            </a:extLst>
          </p:cNvPr>
          <p:cNvSpPr>
            <a:spLocks noGrp="1"/>
          </p:cNvSpPr>
          <p:nvPr>
            <p:ph type="body" sz="quarter" idx="22" hasCustomPrompt="1"/>
          </p:nvPr>
        </p:nvSpPr>
        <p:spPr>
          <a:xfrm>
            <a:off x="6419246"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9" name="Espace réservé du texte 2">
            <a:extLst>
              <a:ext uri="{FF2B5EF4-FFF2-40B4-BE49-F238E27FC236}">
                <a16:creationId xmlns:a16="http://schemas.microsoft.com/office/drawing/2014/main" id="{4587FA24-F49F-4450-AB68-07A54FEDF241}"/>
              </a:ext>
            </a:extLst>
          </p:cNvPr>
          <p:cNvSpPr>
            <a:spLocks noGrp="1"/>
          </p:cNvSpPr>
          <p:nvPr>
            <p:ph type="body" sz="quarter" idx="23" hasCustomPrompt="1"/>
          </p:nvPr>
        </p:nvSpPr>
        <p:spPr>
          <a:xfrm>
            <a:off x="6420079"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7</a:t>
            </a:r>
            <a:endParaRPr lang="en-US" dirty="0"/>
          </a:p>
        </p:txBody>
      </p:sp>
      <p:sp>
        <p:nvSpPr>
          <p:cNvPr id="30" name="Espace réservé du texte 2">
            <a:extLst>
              <a:ext uri="{FF2B5EF4-FFF2-40B4-BE49-F238E27FC236}">
                <a16:creationId xmlns:a16="http://schemas.microsoft.com/office/drawing/2014/main" id="{9E22A33F-4515-435B-94AD-5C9FD82366EC}"/>
              </a:ext>
            </a:extLst>
          </p:cNvPr>
          <p:cNvSpPr>
            <a:spLocks noGrp="1"/>
          </p:cNvSpPr>
          <p:nvPr>
            <p:ph type="body" sz="quarter" idx="24" hasCustomPrompt="1"/>
          </p:nvPr>
        </p:nvSpPr>
        <p:spPr>
          <a:xfrm>
            <a:off x="6419246"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31" name="Espace réservé du texte 2">
            <a:extLst>
              <a:ext uri="{FF2B5EF4-FFF2-40B4-BE49-F238E27FC236}">
                <a16:creationId xmlns:a16="http://schemas.microsoft.com/office/drawing/2014/main" id="{93644506-7429-4946-9548-BD18F5883AB9}"/>
              </a:ext>
            </a:extLst>
          </p:cNvPr>
          <p:cNvSpPr>
            <a:spLocks noGrp="1"/>
          </p:cNvSpPr>
          <p:nvPr>
            <p:ph type="body" sz="quarter" idx="25" hasCustomPrompt="1"/>
          </p:nvPr>
        </p:nvSpPr>
        <p:spPr>
          <a:xfrm>
            <a:off x="6420079"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8</a:t>
            </a:r>
            <a:endParaRPr lang="en-US" dirty="0"/>
          </a:p>
        </p:txBody>
      </p:sp>
    </p:spTree>
    <p:extLst>
      <p:ext uri="{BB962C8B-B14F-4D97-AF65-F5344CB8AC3E}">
        <p14:creationId xmlns:p14="http://schemas.microsoft.com/office/powerpoint/2010/main" val="258949978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grpSp>
        <p:nvGrpSpPr>
          <p:cNvPr id="5" name="Group 4" descr="Map of Africa"/>
          <p:cNvGrpSpPr/>
          <p:nvPr/>
        </p:nvGrpSpPr>
        <p:grpSpPr bwMode="gray">
          <a:xfrm>
            <a:off x="4643457" y="-8164"/>
            <a:ext cx="4498162" cy="4675585"/>
            <a:chOff x="6189663" y="3175"/>
            <a:chExt cx="5995988" cy="6234113"/>
          </a:xfrm>
        </p:grpSpPr>
        <p:sp>
          <p:nvSpPr>
            <p:cNvPr id="6" name="Freeform 5"/>
            <p:cNvSpPr>
              <a:spLocks/>
            </p:cNvSpPr>
            <p:nvPr/>
          </p:nvSpPr>
          <p:spPr bwMode="gray">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 name="Freeform 6"/>
            <p:cNvSpPr>
              <a:spLocks/>
            </p:cNvSpPr>
            <p:nvPr/>
          </p:nvSpPr>
          <p:spPr bwMode="gray">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9" name="Freeform 8"/>
            <p:cNvSpPr>
              <a:spLocks/>
            </p:cNvSpPr>
            <p:nvPr/>
          </p:nvSpPr>
          <p:spPr bwMode="gray">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0" name="Freeform 9"/>
            <p:cNvSpPr>
              <a:spLocks/>
            </p:cNvSpPr>
            <p:nvPr/>
          </p:nvSpPr>
          <p:spPr bwMode="gray">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1" name="Freeform 10"/>
            <p:cNvSpPr>
              <a:spLocks/>
            </p:cNvSpPr>
            <p:nvPr/>
          </p:nvSpPr>
          <p:spPr bwMode="gray">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2" name="Freeform 11"/>
            <p:cNvSpPr>
              <a:spLocks/>
            </p:cNvSpPr>
            <p:nvPr/>
          </p:nvSpPr>
          <p:spPr bwMode="gray">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3" name="Freeform 12"/>
            <p:cNvSpPr>
              <a:spLocks/>
            </p:cNvSpPr>
            <p:nvPr/>
          </p:nvSpPr>
          <p:spPr bwMode="gray">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4" name="Freeform 13"/>
            <p:cNvSpPr>
              <a:spLocks/>
            </p:cNvSpPr>
            <p:nvPr/>
          </p:nvSpPr>
          <p:spPr bwMode="gray">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5" name="Freeform 14"/>
            <p:cNvSpPr>
              <a:spLocks/>
            </p:cNvSpPr>
            <p:nvPr/>
          </p:nvSpPr>
          <p:spPr bwMode="gray">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6" name="Freeform 15"/>
            <p:cNvSpPr>
              <a:spLocks/>
            </p:cNvSpPr>
            <p:nvPr/>
          </p:nvSpPr>
          <p:spPr bwMode="gray">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7" name="Freeform 16"/>
            <p:cNvSpPr>
              <a:spLocks/>
            </p:cNvSpPr>
            <p:nvPr/>
          </p:nvSpPr>
          <p:spPr bwMode="gray">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8" name="Freeform 17"/>
            <p:cNvSpPr>
              <a:spLocks/>
            </p:cNvSpPr>
            <p:nvPr/>
          </p:nvSpPr>
          <p:spPr bwMode="gray">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19" name="Freeform 18"/>
            <p:cNvSpPr>
              <a:spLocks/>
            </p:cNvSpPr>
            <p:nvPr/>
          </p:nvSpPr>
          <p:spPr bwMode="gray">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0" name="Freeform 19"/>
            <p:cNvSpPr>
              <a:spLocks/>
            </p:cNvSpPr>
            <p:nvPr/>
          </p:nvSpPr>
          <p:spPr bwMode="gray">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1" name="Freeform 20"/>
            <p:cNvSpPr>
              <a:spLocks/>
            </p:cNvSpPr>
            <p:nvPr/>
          </p:nvSpPr>
          <p:spPr bwMode="gray">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2" name="Freeform 21"/>
            <p:cNvSpPr>
              <a:spLocks/>
            </p:cNvSpPr>
            <p:nvPr/>
          </p:nvSpPr>
          <p:spPr bwMode="gray">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3" name="Freeform 22"/>
            <p:cNvSpPr>
              <a:spLocks/>
            </p:cNvSpPr>
            <p:nvPr/>
          </p:nvSpPr>
          <p:spPr bwMode="gray">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4" name="Freeform 23"/>
            <p:cNvSpPr>
              <a:spLocks/>
            </p:cNvSpPr>
            <p:nvPr/>
          </p:nvSpPr>
          <p:spPr bwMode="gray">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5" name="Freeform 24"/>
            <p:cNvSpPr>
              <a:spLocks/>
            </p:cNvSpPr>
            <p:nvPr/>
          </p:nvSpPr>
          <p:spPr bwMode="gray">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6" name="Freeform 25"/>
            <p:cNvSpPr>
              <a:spLocks/>
            </p:cNvSpPr>
            <p:nvPr/>
          </p:nvSpPr>
          <p:spPr bwMode="gray">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7" name="Freeform 26"/>
            <p:cNvSpPr>
              <a:spLocks/>
            </p:cNvSpPr>
            <p:nvPr/>
          </p:nvSpPr>
          <p:spPr bwMode="gray">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8" name="Freeform 27"/>
            <p:cNvSpPr>
              <a:spLocks/>
            </p:cNvSpPr>
            <p:nvPr/>
          </p:nvSpPr>
          <p:spPr bwMode="gray">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29" name="Freeform 28"/>
            <p:cNvSpPr>
              <a:spLocks/>
            </p:cNvSpPr>
            <p:nvPr/>
          </p:nvSpPr>
          <p:spPr bwMode="gray">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0" name="Freeform 29"/>
            <p:cNvSpPr>
              <a:spLocks/>
            </p:cNvSpPr>
            <p:nvPr/>
          </p:nvSpPr>
          <p:spPr bwMode="gray">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1" name="Freeform 30"/>
            <p:cNvSpPr>
              <a:spLocks/>
            </p:cNvSpPr>
            <p:nvPr/>
          </p:nvSpPr>
          <p:spPr bwMode="gray">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2" name="Freeform 31"/>
            <p:cNvSpPr>
              <a:spLocks/>
            </p:cNvSpPr>
            <p:nvPr/>
          </p:nvSpPr>
          <p:spPr bwMode="gray">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3" name="Freeform 32"/>
            <p:cNvSpPr>
              <a:spLocks/>
            </p:cNvSpPr>
            <p:nvPr/>
          </p:nvSpPr>
          <p:spPr bwMode="gray">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4" name="Freeform 33"/>
            <p:cNvSpPr>
              <a:spLocks/>
            </p:cNvSpPr>
            <p:nvPr/>
          </p:nvSpPr>
          <p:spPr bwMode="gray">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5" name="Freeform 34"/>
            <p:cNvSpPr>
              <a:spLocks/>
            </p:cNvSpPr>
            <p:nvPr/>
          </p:nvSpPr>
          <p:spPr bwMode="gray">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6" name="Freeform 35"/>
            <p:cNvSpPr>
              <a:spLocks/>
            </p:cNvSpPr>
            <p:nvPr/>
          </p:nvSpPr>
          <p:spPr bwMode="gray">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7" name="Freeform 36"/>
            <p:cNvSpPr>
              <a:spLocks/>
            </p:cNvSpPr>
            <p:nvPr/>
          </p:nvSpPr>
          <p:spPr bwMode="gray">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8" name="Freeform 37"/>
            <p:cNvSpPr>
              <a:spLocks/>
            </p:cNvSpPr>
            <p:nvPr/>
          </p:nvSpPr>
          <p:spPr bwMode="gray">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39" name="Freeform 38"/>
            <p:cNvSpPr>
              <a:spLocks/>
            </p:cNvSpPr>
            <p:nvPr/>
          </p:nvSpPr>
          <p:spPr bwMode="gray">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0" name="Freeform 39"/>
            <p:cNvSpPr>
              <a:spLocks/>
            </p:cNvSpPr>
            <p:nvPr/>
          </p:nvSpPr>
          <p:spPr bwMode="gray">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1" name="Freeform 40"/>
            <p:cNvSpPr>
              <a:spLocks/>
            </p:cNvSpPr>
            <p:nvPr/>
          </p:nvSpPr>
          <p:spPr bwMode="gray">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2" name="Freeform 41"/>
            <p:cNvSpPr>
              <a:spLocks/>
            </p:cNvSpPr>
            <p:nvPr/>
          </p:nvSpPr>
          <p:spPr bwMode="gray">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3" name="Freeform 42"/>
            <p:cNvSpPr>
              <a:spLocks/>
            </p:cNvSpPr>
            <p:nvPr/>
          </p:nvSpPr>
          <p:spPr bwMode="gray">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4" name="Freeform 43"/>
            <p:cNvSpPr>
              <a:spLocks/>
            </p:cNvSpPr>
            <p:nvPr/>
          </p:nvSpPr>
          <p:spPr bwMode="gray">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5" name="Freeform 44"/>
            <p:cNvSpPr>
              <a:spLocks/>
            </p:cNvSpPr>
            <p:nvPr/>
          </p:nvSpPr>
          <p:spPr bwMode="gray">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6" name="Freeform 45"/>
            <p:cNvSpPr>
              <a:spLocks/>
            </p:cNvSpPr>
            <p:nvPr/>
          </p:nvSpPr>
          <p:spPr bwMode="gray">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7" name="Freeform 46"/>
            <p:cNvSpPr>
              <a:spLocks/>
            </p:cNvSpPr>
            <p:nvPr/>
          </p:nvSpPr>
          <p:spPr bwMode="gray">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8" name="Freeform 47"/>
            <p:cNvSpPr>
              <a:spLocks/>
            </p:cNvSpPr>
            <p:nvPr/>
          </p:nvSpPr>
          <p:spPr bwMode="gray">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49" name="Freeform 48"/>
            <p:cNvSpPr>
              <a:spLocks/>
            </p:cNvSpPr>
            <p:nvPr/>
          </p:nvSpPr>
          <p:spPr bwMode="gray">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0" name="Freeform 49"/>
            <p:cNvSpPr>
              <a:spLocks/>
            </p:cNvSpPr>
            <p:nvPr/>
          </p:nvSpPr>
          <p:spPr bwMode="gray">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1" name="Freeform 50"/>
            <p:cNvSpPr>
              <a:spLocks/>
            </p:cNvSpPr>
            <p:nvPr/>
          </p:nvSpPr>
          <p:spPr bwMode="gray">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2" name="Freeform 51"/>
            <p:cNvSpPr>
              <a:spLocks/>
            </p:cNvSpPr>
            <p:nvPr/>
          </p:nvSpPr>
          <p:spPr bwMode="gray">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3" name="Freeform 52"/>
            <p:cNvSpPr>
              <a:spLocks/>
            </p:cNvSpPr>
            <p:nvPr/>
          </p:nvSpPr>
          <p:spPr bwMode="gray">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4" name="Freeform 53"/>
            <p:cNvSpPr>
              <a:spLocks/>
            </p:cNvSpPr>
            <p:nvPr/>
          </p:nvSpPr>
          <p:spPr bwMode="gray">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5" name="Freeform 54"/>
            <p:cNvSpPr>
              <a:spLocks/>
            </p:cNvSpPr>
            <p:nvPr/>
          </p:nvSpPr>
          <p:spPr bwMode="gray">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6" name="Freeform 55"/>
            <p:cNvSpPr>
              <a:spLocks/>
            </p:cNvSpPr>
            <p:nvPr/>
          </p:nvSpPr>
          <p:spPr bwMode="gray">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7" name="Freeform 56"/>
            <p:cNvSpPr>
              <a:spLocks/>
            </p:cNvSpPr>
            <p:nvPr/>
          </p:nvSpPr>
          <p:spPr bwMode="gray">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8" name="Freeform 57"/>
            <p:cNvSpPr>
              <a:spLocks/>
            </p:cNvSpPr>
            <p:nvPr/>
          </p:nvSpPr>
          <p:spPr bwMode="gray">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59" name="Freeform 58"/>
            <p:cNvSpPr>
              <a:spLocks/>
            </p:cNvSpPr>
            <p:nvPr/>
          </p:nvSpPr>
          <p:spPr bwMode="gray">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0" name="Freeform 59"/>
            <p:cNvSpPr>
              <a:spLocks/>
            </p:cNvSpPr>
            <p:nvPr/>
          </p:nvSpPr>
          <p:spPr bwMode="gray">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1" name="Freeform 60"/>
            <p:cNvSpPr>
              <a:spLocks/>
            </p:cNvSpPr>
            <p:nvPr/>
          </p:nvSpPr>
          <p:spPr bwMode="gray">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2" name="Freeform 61"/>
            <p:cNvSpPr>
              <a:spLocks/>
            </p:cNvSpPr>
            <p:nvPr/>
          </p:nvSpPr>
          <p:spPr bwMode="gray">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3" name="Freeform 62"/>
            <p:cNvSpPr>
              <a:spLocks/>
            </p:cNvSpPr>
            <p:nvPr/>
          </p:nvSpPr>
          <p:spPr bwMode="gray">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4" name="Freeform 63"/>
            <p:cNvSpPr>
              <a:spLocks/>
            </p:cNvSpPr>
            <p:nvPr/>
          </p:nvSpPr>
          <p:spPr bwMode="gray">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5" name="Freeform 64"/>
            <p:cNvSpPr>
              <a:spLocks/>
            </p:cNvSpPr>
            <p:nvPr/>
          </p:nvSpPr>
          <p:spPr bwMode="gray">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6" name="Freeform 65"/>
            <p:cNvSpPr>
              <a:spLocks/>
            </p:cNvSpPr>
            <p:nvPr/>
          </p:nvSpPr>
          <p:spPr bwMode="gray">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7" name="Freeform 66"/>
            <p:cNvSpPr>
              <a:spLocks/>
            </p:cNvSpPr>
            <p:nvPr/>
          </p:nvSpPr>
          <p:spPr bwMode="gray">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8" name="Freeform 67"/>
            <p:cNvSpPr>
              <a:spLocks/>
            </p:cNvSpPr>
            <p:nvPr/>
          </p:nvSpPr>
          <p:spPr bwMode="gray">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69" name="Freeform 68"/>
            <p:cNvSpPr>
              <a:spLocks/>
            </p:cNvSpPr>
            <p:nvPr/>
          </p:nvSpPr>
          <p:spPr bwMode="gray">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0" name="Freeform 69"/>
            <p:cNvSpPr>
              <a:spLocks/>
            </p:cNvSpPr>
            <p:nvPr/>
          </p:nvSpPr>
          <p:spPr bwMode="gray">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1" name="Freeform 70"/>
            <p:cNvSpPr>
              <a:spLocks/>
            </p:cNvSpPr>
            <p:nvPr/>
          </p:nvSpPr>
          <p:spPr bwMode="gray">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2" name="Freeform 71"/>
            <p:cNvSpPr>
              <a:spLocks/>
            </p:cNvSpPr>
            <p:nvPr/>
          </p:nvSpPr>
          <p:spPr bwMode="gray">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3" name="Freeform 72"/>
            <p:cNvSpPr>
              <a:spLocks/>
            </p:cNvSpPr>
            <p:nvPr/>
          </p:nvSpPr>
          <p:spPr bwMode="gray">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4" name="Freeform 73"/>
            <p:cNvSpPr>
              <a:spLocks/>
            </p:cNvSpPr>
            <p:nvPr/>
          </p:nvSpPr>
          <p:spPr bwMode="gray">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5" name="Freeform 74"/>
            <p:cNvSpPr>
              <a:spLocks/>
            </p:cNvSpPr>
            <p:nvPr/>
          </p:nvSpPr>
          <p:spPr bwMode="gray">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6" name="Freeform 75"/>
            <p:cNvSpPr>
              <a:spLocks/>
            </p:cNvSpPr>
            <p:nvPr/>
          </p:nvSpPr>
          <p:spPr bwMode="gray">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sp>
          <p:nvSpPr>
            <p:cNvPr id="77" name="Freeform 76"/>
            <p:cNvSpPr>
              <a:spLocks noEditPoints="1"/>
            </p:cNvSpPr>
            <p:nvPr/>
          </p:nvSpPr>
          <p:spPr bwMode="gray">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151"/>
            </a:p>
          </p:txBody>
        </p:sp>
      </p:grpSp>
      <p:sp>
        <p:nvSpPr>
          <p:cNvPr id="2" name="Title 1"/>
          <p:cNvSpPr>
            <a:spLocks noGrp="1"/>
          </p:cNvSpPr>
          <p:nvPr>
            <p:ph type="ctrTitle"/>
          </p:nvPr>
        </p:nvSpPr>
        <p:spPr>
          <a:xfrm>
            <a:off x="913448" y="1371601"/>
            <a:ext cx="7317105" cy="2286001"/>
          </a:xfrm>
        </p:spPr>
        <p:txBody>
          <a:bodyPr>
            <a:normAutofit/>
          </a:bodyPr>
          <a:lstStyle>
            <a:lvl1pPr>
              <a:defRPr sz="3300"/>
            </a:lvl1pPr>
          </a:lstStyle>
          <a:p>
            <a:r>
              <a:rPr lang="fr-FR"/>
              <a:t>Modifiez le style du titre</a:t>
            </a:r>
            <a:endParaRPr/>
          </a:p>
        </p:txBody>
      </p:sp>
      <p:sp>
        <p:nvSpPr>
          <p:cNvPr id="3" name="Subtitle 2"/>
          <p:cNvSpPr>
            <a:spLocks noGrp="1"/>
          </p:cNvSpPr>
          <p:nvPr>
            <p:ph type="subTitle" idx="1"/>
          </p:nvPr>
        </p:nvSpPr>
        <p:spPr>
          <a:xfrm>
            <a:off x="913450" y="3771900"/>
            <a:ext cx="5887983" cy="857250"/>
          </a:xfrm>
        </p:spPr>
        <p:txBody>
          <a:bodyPr>
            <a:normAutofit/>
          </a:bodyPr>
          <a:lstStyle>
            <a:lvl1pPr marL="0" indent="0" algn="l">
              <a:spcBef>
                <a:spcPts val="0"/>
              </a:spcBef>
              <a:buNone/>
              <a:defRPr sz="1500">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fr-FR"/>
              <a:t>Modifiez le style des sous-titres du masque</a:t>
            </a:r>
            <a:endParaRPr/>
          </a:p>
        </p:txBody>
      </p:sp>
    </p:spTree>
    <p:extLst>
      <p:ext uri="{BB962C8B-B14F-4D97-AF65-F5344CB8AC3E}">
        <p14:creationId xmlns:p14="http://schemas.microsoft.com/office/powerpoint/2010/main" val="253685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Whit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340559053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of content 1 row">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Tree>
    <p:extLst>
      <p:ext uri="{BB962C8B-B14F-4D97-AF65-F5344CB8AC3E}">
        <p14:creationId xmlns:p14="http://schemas.microsoft.com/office/powerpoint/2010/main" val="77672019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2 row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
        <p:nvSpPr>
          <p:cNvPr id="24" name="Espace réservé du texte 2">
            <a:extLst>
              <a:ext uri="{FF2B5EF4-FFF2-40B4-BE49-F238E27FC236}">
                <a16:creationId xmlns:a16="http://schemas.microsoft.com/office/drawing/2014/main" id="{B2669DE0-3606-4AAE-9F68-19587FCD51EE}"/>
              </a:ext>
            </a:extLst>
          </p:cNvPr>
          <p:cNvSpPr>
            <a:spLocks noGrp="1"/>
          </p:cNvSpPr>
          <p:nvPr>
            <p:ph type="body" sz="quarter" idx="18" hasCustomPrompt="1"/>
          </p:nvPr>
        </p:nvSpPr>
        <p:spPr>
          <a:xfrm>
            <a:off x="6419246"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5" name="Espace réservé du texte 2">
            <a:extLst>
              <a:ext uri="{FF2B5EF4-FFF2-40B4-BE49-F238E27FC236}">
                <a16:creationId xmlns:a16="http://schemas.microsoft.com/office/drawing/2014/main" id="{94C78964-B812-4540-8490-8C0D2E05AD7F}"/>
              </a:ext>
            </a:extLst>
          </p:cNvPr>
          <p:cNvSpPr>
            <a:spLocks noGrp="1"/>
          </p:cNvSpPr>
          <p:nvPr>
            <p:ph type="body" sz="quarter" idx="19" hasCustomPrompt="1"/>
          </p:nvPr>
        </p:nvSpPr>
        <p:spPr>
          <a:xfrm>
            <a:off x="6420079"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5</a:t>
            </a:r>
            <a:endParaRPr lang="en-US" dirty="0"/>
          </a:p>
        </p:txBody>
      </p:sp>
      <p:sp>
        <p:nvSpPr>
          <p:cNvPr id="26" name="Espace réservé du texte 2">
            <a:extLst>
              <a:ext uri="{FF2B5EF4-FFF2-40B4-BE49-F238E27FC236}">
                <a16:creationId xmlns:a16="http://schemas.microsoft.com/office/drawing/2014/main" id="{2C539019-15E7-4F74-8BB3-8A96FC3842B8}"/>
              </a:ext>
            </a:extLst>
          </p:cNvPr>
          <p:cNvSpPr>
            <a:spLocks noGrp="1"/>
          </p:cNvSpPr>
          <p:nvPr>
            <p:ph type="body" sz="quarter" idx="20" hasCustomPrompt="1"/>
          </p:nvPr>
        </p:nvSpPr>
        <p:spPr>
          <a:xfrm>
            <a:off x="6420079"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7" name="Espace réservé du texte 2">
            <a:extLst>
              <a:ext uri="{FF2B5EF4-FFF2-40B4-BE49-F238E27FC236}">
                <a16:creationId xmlns:a16="http://schemas.microsoft.com/office/drawing/2014/main" id="{F9C2AA70-DDC7-43B4-8F61-ADE093B04779}"/>
              </a:ext>
            </a:extLst>
          </p:cNvPr>
          <p:cNvSpPr>
            <a:spLocks noGrp="1"/>
          </p:cNvSpPr>
          <p:nvPr>
            <p:ph type="body" sz="quarter" idx="21" hasCustomPrompt="1"/>
          </p:nvPr>
        </p:nvSpPr>
        <p:spPr>
          <a:xfrm>
            <a:off x="6420913"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6</a:t>
            </a:r>
            <a:endParaRPr lang="en-US" dirty="0"/>
          </a:p>
        </p:txBody>
      </p:sp>
      <p:sp>
        <p:nvSpPr>
          <p:cNvPr id="28" name="Espace réservé du texte 2">
            <a:extLst>
              <a:ext uri="{FF2B5EF4-FFF2-40B4-BE49-F238E27FC236}">
                <a16:creationId xmlns:a16="http://schemas.microsoft.com/office/drawing/2014/main" id="{73F9720C-74DD-4464-9C66-53A3DF4466CE}"/>
              </a:ext>
            </a:extLst>
          </p:cNvPr>
          <p:cNvSpPr>
            <a:spLocks noGrp="1"/>
          </p:cNvSpPr>
          <p:nvPr>
            <p:ph type="body" sz="quarter" idx="22" hasCustomPrompt="1"/>
          </p:nvPr>
        </p:nvSpPr>
        <p:spPr>
          <a:xfrm>
            <a:off x="6419246"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9" name="Espace réservé du texte 2">
            <a:extLst>
              <a:ext uri="{FF2B5EF4-FFF2-40B4-BE49-F238E27FC236}">
                <a16:creationId xmlns:a16="http://schemas.microsoft.com/office/drawing/2014/main" id="{4587FA24-F49F-4450-AB68-07A54FEDF241}"/>
              </a:ext>
            </a:extLst>
          </p:cNvPr>
          <p:cNvSpPr>
            <a:spLocks noGrp="1"/>
          </p:cNvSpPr>
          <p:nvPr>
            <p:ph type="body" sz="quarter" idx="23" hasCustomPrompt="1"/>
          </p:nvPr>
        </p:nvSpPr>
        <p:spPr>
          <a:xfrm>
            <a:off x="6420079"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7</a:t>
            </a:r>
            <a:endParaRPr lang="en-US" dirty="0"/>
          </a:p>
        </p:txBody>
      </p:sp>
      <p:sp>
        <p:nvSpPr>
          <p:cNvPr id="30" name="Espace réservé du texte 2">
            <a:extLst>
              <a:ext uri="{FF2B5EF4-FFF2-40B4-BE49-F238E27FC236}">
                <a16:creationId xmlns:a16="http://schemas.microsoft.com/office/drawing/2014/main" id="{9E22A33F-4515-435B-94AD-5C9FD82366EC}"/>
              </a:ext>
            </a:extLst>
          </p:cNvPr>
          <p:cNvSpPr>
            <a:spLocks noGrp="1"/>
          </p:cNvSpPr>
          <p:nvPr>
            <p:ph type="body" sz="quarter" idx="24" hasCustomPrompt="1"/>
          </p:nvPr>
        </p:nvSpPr>
        <p:spPr>
          <a:xfrm>
            <a:off x="6419246"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31" name="Espace réservé du texte 2">
            <a:extLst>
              <a:ext uri="{FF2B5EF4-FFF2-40B4-BE49-F238E27FC236}">
                <a16:creationId xmlns:a16="http://schemas.microsoft.com/office/drawing/2014/main" id="{93644506-7429-4946-9548-BD18F5883AB9}"/>
              </a:ext>
            </a:extLst>
          </p:cNvPr>
          <p:cNvSpPr>
            <a:spLocks noGrp="1"/>
          </p:cNvSpPr>
          <p:nvPr>
            <p:ph type="body" sz="quarter" idx="25" hasCustomPrompt="1"/>
          </p:nvPr>
        </p:nvSpPr>
        <p:spPr>
          <a:xfrm>
            <a:off x="6420079"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8</a:t>
            </a:r>
            <a:endParaRPr lang="en-US" dirty="0"/>
          </a:p>
        </p:txBody>
      </p:sp>
    </p:spTree>
    <p:extLst>
      <p:ext uri="{BB962C8B-B14F-4D97-AF65-F5344CB8AC3E}">
        <p14:creationId xmlns:p14="http://schemas.microsoft.com/office/powerpoint/2010/main" val="152534607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amp; box">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320278" y="428625"/>
            <a:ext cx="6510338" cy="4300538"/>
          </a:xfrm>
        </p:spPr>
        <p:txBody>
          <a:body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391275" y="1356123"/>
            <a:ext cx="2432378" cy="2431256"/>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902201606"/>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amp; box FullWidth">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0" y="0"/>
            <a:ext cx="6711622" cy="5157788"/>
          </a:xfrm>
        </p:spPr>
        <p:txBody>
          <a:bodyPr/>
          <a:lstStyle/>
          <a:p>
            <a:r>
              <a:rPr lang="fr-FR" dirty="0"/>
              <a:t>Cliquez sur l'icône pour ajouter une image</a:t>
            </a:r>
            <a:endParaRPr lang="en-US" dirty="0"/>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711622" y="1"/>
            <a:ext cx="2432378" cy="514350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9930125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V Slid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AB8B3202-7FDD-4BFB-A1D6-B9EB95658BF2}"/>
              </a:ext>
            </a:extLst>
          </p:cNvPr>
          <p:cNvSpPr>
            <a:spLocks noGrp="1"/>
          </p:cNvSpPr>
          <p:nvPr>
            <p:ph type="body" sz="quarter" idx="11"/>
          </p:nvPr>
        </p:nvSpPr>
        <p:spPr>
          <a:xfrm>
            <a:off x="422673" y="494110"/>
            <a:ext cx="777478" cy="1084659"/>
          </a:xfrm>
          <a:solidFill>
            <a:schemeClr val="accent2"/>
          </a:solidFill>
        </p:spPr>
        <p:txBody>
          <a:bodyPr/>
          <a:lstStyle>
            <a:lvl1pPr>
              <a:defRPr>
                <a:solidFill>
                  <a:schemeClr val="accent2"/>
                </a:solidFill>
              </a:defRPr>
            </a:lvl1pPr>
          </a:lstStyle>
          <a:p>
            <a:pPr lvl="0"/>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10" name="Espace réservé pour une image  9">
            <a:extLst>
              <a:ext uri="{FF2B5EF4-FFF2-40B4-BE49-F238E27FC236}">
                <a16:creationId xmlns:a16="http://schemas.microsoft.com/office/drawing/2014/main" id="{7B660C6C-94BB-4C4F-8BD7-78DC86A9A042}"/>
              </a:ext>
            </a:extLst>
          </p:cNvPr>
          <p:cNvSpPr>
            <a:spLocks noGrp="1"/>
          </p:cNvSpPr>
          <p:nvPr>
            <p:ph type="pic" sz="quarter" idx="10"/>
          </p:nvPr>
        </p:nvSpPr>
        <p:spPr>
          <a:xfrm>
            <a:off x="467916" y="534591"/>
            <a:ext cx="822722" cy="1129903"/>
          </a:xfrm>
          <a:effectLst>
            <a:outerShdw blurRad="127000" dist="292100" dir="5400000" sx="82000" sy="82000" algn="t" rotWithShape="0">
              <a:prstClr val="black">
                <a:alpha val="40000"/>
              </a:prstClr>
            </a:outerShdw>
          </a:effectLst>
        </p:spPr>
        <p:txBody>
          <a:bodyPr/>
          <a:lstStyle/>
          <a:p>
            <a:r>
              <a:rPr lang="fr-FR"/>
              <a:t>Cliquez sur l'icône pour ajouter une image</a:t>
            </a:r>
            <a:endParaRPr lang="en-US" dirty="0"/>
          </a:p>
        </p:txBody>
      </p:sp>
    </p:spTree>
    <p:extLst>
      <p:ext uri="{BB962C8B-B14F-4D97-AF65-F5344CB8AC3E}">
        <p14:creationId xmlns:p14="http://schemas.microsoft.com/office/powerpoint/2010/main" val="134775972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sic Titl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174566870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ptop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08EED028-72E2-477F-A223-9598B5CB7262}"/>
              </a:ext>
            </a:extLst>
          </p:cNvPr>
          <p:cNvPicPr>
            <a:picLocks noChangeAspect="1"/>
          </p:cNvPicPr>
          <p:nvPr userDrawn="1"/>
        </p:nvPicPr>
        <p:blipFill>
          <a:blip r:embed="rId2"/>
          <a:stretch>
            <a:fillRect/>
          </a:stretch>
        </p:blipFill>
        <p:spPr>
          <a:xfrm>
            <a:off x="4150151" y="1478610"/>
            <a:ext cx="4708689" cy="2765298"/>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4730948" y="1673423"/>
            <a:ext cx="3548658" cy="2219921"/>
          </a:xfrm>
        </p:spPr>
        <p:txBody>
          <a:bodyPr/>
          <a:lstStyle/>
          <a:p>
            <a:r>
              <a:rPr lang="fr-FR"/>
              <a:t>Cliquez sur l'icône pour ajouter une image</a:t>
            </a:r>
            <a:endParaRPr lang="en-US"/>
          </a:p>
        </p:txBody>
      </p:sp>
      <p:sp>
        <p:nvSpPr>
          <p:cNvPr id="11" name="Espace réservé du texte 5">
            <a:extLst>
              <a:ext uri="{FF2B5EF4-FFF2-40B4-BE49-F238E27FC236}">
                <a16:creationId xmlns:a16="http://schemas.microsoft.com/office/drawing/2014/main" id="{921B6F65-DC7E-4564-B0B1-327BED38BC10}"/>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97DDF472-E24C-4F1C-A0D3-A1A5647EE78F}"/>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168559813"/>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1" name="Image 10">
            <a:extLst>
              <a:ext uri="{FF2B5EF4-FFF2-40B4-BE49-F238E27FC236}">
                <a16:creationId xmlns:a16="http://schemas.microsoft.com/office/drawing/2014/main" id="{BFE0D1FC-961A-4E74-AF39-53E638A235D8}"/>
              </a:ext>
            </a:extLst>
          </p:cNvPr>
          <p:cNvPicPr>
            <a:picLocks noChangeAspect="1"/>
          </p:cNvPicPr>
          <p:nvPr userDrawn="1"/>
        </p:nvPicPr>
        <p:blipFill>
          <a:blip r:embed="rId2"/>
          <a:stretch>
            <a:fillRect/>
          </a:stretch>
        </p:blipFill>
        <p:spPr>
          <a:xfrm>
            <a:off x="5265165" y="1101098"/>
            <a:ext cx="2478660" cy="3474984"/>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462588" y="1446611"/>
            <a:ext cx="2080617" cy="2778918"/>
          </a:xfrm>
        </p:spPr>
        <p:txBody>
          <a:bodyPr/>
          <a:lstStyle/>
          <a:p>
            <a:r>
              <a:rPr lang="fr-FR"/>
              <a:t>Cliquez sur l'icône pour ajouter une image</a:t>
            </a:r>
            <a:endParaRPr lang="en-US"/>
          </a:p>
        </p:txBody>
      </p:sp>
      <p:sp>
        <p:nvSpPr>
          <p:cNvPr id="13" name="Espace réservé du texte 5">
            <a:extLst>
              <a:ext uri="{FF2B5EF4-FFF2-40B4-BE49-F238E27FC236}">
                <a16:creationId xmlns:a16="http://schemas.microsoft.com/office/drawing/2014/main" id="{97555282-95F1-4C07-954C-4168E28D8C04}"/>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4" name="Espace réservé du texte 2">
            <a:extLst>
              <a:ext uri="{FF2B5EF4-FFF2-40B4-BE49-F238E27FC236}">
                <a16:creationId xmlns:a16="http://schemas.microsoft.com/office/drawing/2014/main" id="{001DBB0E-39EE-41B6-B341-E9B509DE231C}"/>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00478698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amp; box">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320278" y="428625"/>
            <a:ext cx="6510338" cy="4300538"/>
          </a:xfrm>
        </p:spPr>
        <p:txBody>
          <a:body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391275" y="1356123"/>
            <a:ext cx="2432378" cy="2431256"/>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8252880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martphone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87526E2E-0D85-44C9-8E05-6A40BC8E2C2F}"/>
              </a:ext>
            </a:extLst>
          </p:cNvPr>
          <p:cNvPicPr>
            <a:picLocks noChangeAspect="1"/>
          </p:cNvPicPr>
          <p:nvPr userDrawn="1"/>
        </p:nvPicPr>
        <p:blipFill>
          <a:blip r:embed="rId2"/>
          <a:stretch>
            <a:fillRect/>
          </a:stretch>
        </p:blipFill>
        <p:spPr>
          <a:xfrm>
            <a:off x="5591597" y="1170154"/>
            <a:ext cx="1825796" cy="3344696"/>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804297" y="1610916"/>
            <a:ext cx="1397198" cy="2468165"/>
          </a:xfrm>
        </p:spPr>
        <p:txBody>
          <a:bodyPr/>
          <a:lstStyle/>
          <a:p>
            <a:r>
              <a:rPr lang="fr-FR"/>
              <a:t>Cliquez sur l'icône pour ajouter une image</a:t>
            </a:r>
            <a:endParaRPr lang="en-US" dirty="0"/>
          </a:p>
        </p:txBody>
      </p:sp>
      <p:sp>
        <p:nvSpPr>
          <p:cNvPr id="11" name="Espace réservé du texte 5">
            <a:extLst>
              <a:ext uri="{FF2B5EF4-FFF2-40B4-BE49-F238E27FC236}">
                <a16:creationId xmlns:a16="http://schemas.microsoft.com/office/drawing/2014/main" id="{0711FA82-8373-4F08-9599-DA3C5E922358}"/>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65CA6B81-4DD4-4D81-91C7-76E9370AF577}"/>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153475696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lines title Lef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7" name="Espace réservé du texte 2">
            <a:extLst>
              <a:ext uri="{FF2B5EF4-FFF2-40B4-BE49-F238E27FC236}">
                <a16:creationId xmlns:a16="http://schemas.microsoft.com/office/drawing/2014/main" id="{335E8527-843A-45A2-8690-21D6888095D7}"/>
              </a:ext>
            </a:extLst>
          </p:cNvPr>
          <p:cNvSpPr>
            <a:spLocks noGrp="1"/>
          </p:cNvSpPr>
          <p:nvPr>
            <p:ph type="body" sz="quarter" idx="11" hasCustomPrompt="1"/>
          </p:nvPr>
        </p:nvSpPr>
        <p:spPr>
          <a:xfrm>
            <a:off x="467916" y="973437"/>
            <a:ext cx="3897874"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1688974802"/>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lines titl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96758536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mple Slide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7" y="1507467"/>
            <a:ext cx="8208167"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Tree>
    <p:extLst>
      <p:ext uri="{BB962C8B-B14F-4D97-AF65-F5344CB8AC3E}">
        <p14:creationId xmlns:p14="http://schemas.microsoft.com/office/powerpoint/2010/main" val="347730850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imple Slide two rows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6"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
        <p:nvSpPr>
          <p:cNvPr id="10" name="Espace réservé du texte 5">
            <a:extLst>
              <a:ext uri="{FF2B5EF4-FFF2-40B4-BE49-F238E27FC236}">
                <a16:creationId xmlns:a16="http://schemas.microsoft.com/office/drawing/2014/main" id="{E39C19D2-1843-4629-9D9F-79FBCBE6FD71}"/>
              </a:ext>
            </a:extLst>
          </p:cNvPr>
          <p:cNvSpPr>
            <a:spLocks noGrp="1"/>
          </p:cNvSpPr>
          <p:nvPr>
            <p:ph type="body" sz="quarter" idx="19"/>
          </p:nvPr>
        </p:nvSpPr>
        <p:spPr>
          <a:xfrm>
            <a:off x="4778210"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287936979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4729899" y="1221582"/>
            <a:ext cx="3946185"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3946185"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0" name="Espace réservé du texte 2">
            <a:extLst>
              <a:ext uri="{FF2B5EF4-FFF2-40B4-BE49-F238E27FC236}">
                <a16:creationId xmlns:a16="http://schemas.microsoft.com/office/drawing/2014/main" id="{82CFEC60-8A31-480A-B4C9-65A5C05FE137}"/>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992353669"/>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3300027" y="1221582"/>
            <a:ext cx="2543948"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2543948"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7" name="Espace réservé pour une image  2">
            <a:extLst>
              <a:ext uri="{FF2B5EF4-FFF2-40B4-BE49-F238E27FC236}">
                <a16:creationId xmlns:a16="http://schemas.microsoft.com/office/drawing/2014/main" id="{6E638EAA-0D75-402D-A97B-CB436517B432}"/>
              </a:ext>
            </a:extLst>
          </p:cNvPr>
          <p:cNvSpPr>
            <a:spLocks noGrp="1"/>
          </p:cNvSpPr>
          <p:nvPr>
            <p:ph type="pic" sz="quarter" idx="13"/>
          </p:nvPr>
        </p:nvSpPr>
        <p:spPr>
          <a:xfrm>
            <a:off x="6132137" y="1221582"/>
            <a:ext cx="2543948" cy="3364706"/>
          </a:xfrm>
        </p:spPr>
        <p:txBody>
          <a:bodyPr/>
          <a:lstStyle/>
          <a:p>
            <a:endParaRPr lang="en-US"/>
          </a:p>
        </p:txBody>
      </p:sp>
      <p:sp>
        <p:nvSpPr>
          <p:cNvPr id="10" name="Espace réservé du texte 2">
            <a:extLst>
              <a:ext uri="{FF2B5EF4-FFF2-40B4-BE49-F238E27FC236}">
                <a16:creationId xmlns:a16="http://schemas.microsoft.com/office/drawing/2014/main" id="{F8DF4B3B-9680-4753-BD83-79F5EDD0BAF0}"/>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405236669"/>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amp; Pictur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5143500"/>
          </a:xfrm>
        </p:spPr>
        <p:txBody>
          <a:bodyPr/>
          <a:lstStyle/>
          <a:p>
            <a:endParaRPr lang="en-US"/>
          </a:p>
        </p:txBody>
      </p:sp>
      <p:sp>
        <p:nvSpPr>
          <p:cNvPr id="10" name="Espace réservé du texte 5">
            <a:extLst>
              <a:ext uri="{FF2B5EF4-FFF2-40B4-BE49-F238E27FC236}">
                <a16:creationId xmlns:a16="http://schemas.microsoft.com/office/drawing/2014/main" id="{87DCD5ED-53CF-4FEC-9D17-8D5D34068DDB}"/>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8B51F57A-8CB6-4950-A91F-9F0CCB389C19}"/>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651315992"/>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amp; Two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4572000" cy="2571745"/>
          </a:xfrm>
        </p:spPr>
        <p:txBody>
          <a:bodyPr/>
          <a:lstStyle/>
          <a:p>
            <a:endParaRPr lang="en-US"/>
          </a:p>
        </p:txBody>
      </p:sp>
      <p:sp>
        <p:nvSpPr>
          <p:cNvPr id="13" name="Espace réservé du texte 5">
            <a:extLst>
              <a:ext uri="{FF2B5EF4-FFF2-40B4-BE49-F238E27FC236}">
                <a16:creationId xmlns:a16="http://schemas.microsoft.com/office/drawing/2014/main" id="{899E020A-EEA4-4600-8375-0C222DE5BC91}"/>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38EBD5BB-396B-4B85-AD3B-FC527B3198CD}"/>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43328437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amp; Four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2286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2286000" cy="2571755"/>
          </a:xfrm>
        </p:spPr>
        <p:txBody>
          <a:bodyPr/>
          <a:lstStyle/>
          <a:p>
            <a:endParaRPr lang="en-US"/>
          </a:p>
        </p:txBody>
      </p:sp>
      <p:sp>
        <p:nvSpPr>
          <p:cNvPr id="13" name="Espace réservé pour une image  2">
            <a:extLst>
              <a:ext uri="{FF2B5EF4-FFF2-40B4-BE49-F238E27FC236}">
                <a16:creationId xmlns:a16="http://schemas.microsoft.com/office/drawing/2014/main" id="{E7605A3B-0179-473B-9CB6-CC5A493B967D}"/>
              </a:ext>
            </a:extLst>
          </p:cNvPr>
          <p:cNvSpPr>
            <a:spLocks noGrp="1"/>
          </p:cNvSpPr>
          <p:nvPr>
            <p:ph type="pic" sz="quarter" idx="13"/>
          </p:nvPr>
        </p:nvSpPr>
        <p:spPr>
          <a:xfrm>
            <a:off x="6858001" y="0"/>
            <a:ext cx="2286000" cy="2571745"/>
          </a:xfrm>
        </p:spPr>
        <p:txBody>
          <a:bodyPr/>
          <a:lstStyle/>
          <a:p>
            <a:endParaRPr lang="en-US"/>
          </a:p>
        </p:txBody>
      </p:sp>
      <p:sp>
        <p:nvSpPr>
          <p:cNvPr id="14" name="Espace réservé pour une image  2">
            <a:extLst>
              <a:ext uri="{FF2B5EF4-FFF2-40B4-BE49-F238E27FC236}">
                <a16:creationId xmlns:a16="http://schemas.microsoft.com/office/drawing/2014/main" id="{15060EE6-A355-453C-AA84-ABCFFCC6CA90}"/>
              </a:ext>
            </a:extLst>
          </p:cNvPr>
          <p:cNvSpPr>
            <a:spLocks noGrp="1"/>
          </p:cNvSpPr>
          <p:nvPr>
            <p:ph type="pic" sz="quarter" idx="14"/>
          </p:nvPr>
        </p:nvSpPr>
        <p:spPr>
          <a:xfrm>
            <a:off x="6858001" y="2571745"/>
            <a:ext cx="2286000" cy="2571745"/>
          </a:xfrm>
        </p:spPr>
        <p:txBody>
          <a:bodyPr/>
          <a:lstStyle/>
          <a:p>
            <a:endParaRPr lang="en-US"/>
          </a:p>
        </p:txBody>
      </p:sp>
      <p:sp>
        <p:nvSpPr>
          <p:cNvPr id="17" name="Espace réservé du texte 5">
            <a:extLst>
              <a:ext uri="{FF2B5EF4-FFF2-40B4-BE49-F238E27FC236}">
                <a16:creationId xmlns:a16="http://schemas.microsoft.com/office/drawing/2014/main" id="{13832BF3-4358-40E5-BBF5-E3E1849FBAC4}"/>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2">
            <a:extLst>
              <a:ext uri="{FF2B5EF4-FFF2-40B4-BE49-F238E27FC236}">
                <a16:creationId xmlns:a16="http://schemas.microsoft.com/office/drawing/2014/main" id="{FFDCA115-114D-4B70-99BD-FCA102218F3A}"/>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812031262"/>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amp; box FullWidth">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0" y="0"/>
            <a:ext cx="6711622" cy="5157788"/>
          </a:xfrm>
        </p:spPr>
        <p:txBody>
          <a:bodyPr/>
          <a:lstStyle/>
          <a:p>
            <a:r>
              <a:rPr lang="fr-FR" dirty="0"/>
              <a:t>Cliquez sur l'icône pour ajouter une image</a:t>
            </a:r>
            <a:endParaRPr lang="en-US" dirty="0"/>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711622" y="1"/>
            <a:ext cx="2432378" cy="514350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345419234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Two pictures">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12" name="Espace réservé du texte 5">
            <a:extLst>
              <a:ext uri="{FF2B5EF4-FFF2-40B4-BE49-F238E27FC236}">
                <a16:creationId xmlns:a16="http://schemas.microsoft.com/office/drawing/2014/main" id="{590ED3A0-0804-4445-B8C1-4483886AFDF0}"/>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5">
            <a:extLst>
              <a:ext uri="{FF2B5EF4-FFF2-40B4-BE49-F238E27FC236}">
                <a16:creationId xmlns:a16="http://schemas.microsoft.com/office/drawing/2014/main" id="{E93455B5-DE17-4DA0-8356-68884C66FC5D}"/>
              </a:ext>
            </a:extLst>
          </p:cNvPr>
          <p:cNvSpPr>
            <a:spLocks noGrp="1"/>
          </p:cNvSpPr>
          <p:nvPr>
            <p:ph type="body" sz="quarter" idx="18"/>
          </p:nvPr>
        </p:nvSpPr>
        <p:spPr>
          <a:xfrm>
            <a:off x="4912519" y="2328670"/>
            <a:ext cx="3763565" cy="192900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99452731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Left pictu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E01E015C-93C8-4D2F-9166-03A43005A598}"/>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7" name="Espace réservé du texte 5">
            <a:extLst>
              <a:ext uri="{FF2B5EF4-FFF2-40B4-BE49-F238E27FC236}">
                <a16:creationId xmlns:a16="http://schemas.microsoft.com/office/drawing/2014/main" id="{B5E6847B-C0F4-4A08-B7DB-8E6B008D6B43}"/>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0" name="Espace réservé du texte 5">
            <a:extLst>
              <a:ext uri="{FF2B5EF4-FFF2-40B4-BE49-F238E27FC236}">
                <a16:creationId xmlns:a16="http://schemas.microsoft.com/office/drawing/2014/main" id="{8372EB75-FCF3-4C1E-B44F-4562220E17C3}"/>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51182860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Right pictu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61AD2B34-5FA4-4E0B-A280-FEA6FF9BD8EF}"/>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32A4E130-9F59-49F6-9AC1-402FC543C1FE}"/>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5">
            <a:extLst>
              <a:ext uri="{FF2B5EF4-FFF2-40B4-BE49-F238E27FC236}">
                <a16:creationId xmlns:a16="http://schemas.microsoft.com/office/drawing/2014/main" id="{B3719CAF-C999-41B3-9DC0-DB7FDDB101CA}"/>
              </a:ext>
            </a:extLst>
          </p:cNvPr>
          <p:cNvSpPr>
            <a:spLocks noGrp="1"/>
          </p:cNvSpPr>
          <p:nvPr>
            <p:ph type="body" sz="quarter" idx="18"/>
          </p:nvPr>
        </p:nvSpPr>
        <p:spPr>
          <a:xfrm>
            <a:off x="4912517" y="2328671"/>
            <a:ext cx="3763566" cy="214418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4210957179"/>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B94C2827-EDBF-49E4-989D-2F4CA76A997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BD39EE15-8691-4D6D-8689-F6C9C166A6A1}"/>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7" name="Espace réservé du texte 5">
            <a:extLst>
              <a:ext uri="{FF2B5EF4-FFF2-40B4-BE49-F238E27FC236}">
                <a16:creationId xmlns:a16="http://schemas.microsoft.com/office/drawing/2014/main" id="{8D36094F-742A-463D-94D7-34694614FACF}"/>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90288589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
        <p:nvSpPr>
          <p:cNvPr id="3" name="Espace réservé du texte 2">
            <a:extLst>
              <a:ext uri="{FF2B5EF4-FFF2-40B4-BE49-F238E27FC236}">
                <a16:creationId xmlns:a16="http://schemas.microsoft.com/office/drawing/2014/main" id="{01DA10A5-2198-4B6D-9D51-D4BAC0A79B5B}"/>
              </a:ext>
            </a:extLst>
          </p:cNvPr>
          <p:cNvSpPr>
            <a:spLocks noGrp="1"/>
          </p:cNvSpPr>
          <p:nvPr>
            <p:ph type="body" sz="quarter" idx="11" hasCustomPrompt="1"/>
          </p:nvPr>
        </p:nvSpPr>
        <p:spPr>
          <a:xfrm>
            <a:off x="7460554" y="596766"/>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Name</a:t>
            </a:r>
            <a:br>
              <a:rPr lang="en-US" dirty="0"/>
            </a:br>
            <a:r>
              <a:rPr lang="en-US" dirty="0"/>
              <a:t>Job Title</a:t>
            </a:r>
            <a:endParaRPr lang="fr-FR" dirty="0"/>
          </a:p>
        </p:txBody>
      </p:sp>
      <p:sp>
        <p:nvSpPr>
          <p:cNvPr id="9" name="Espace réservé du texte 2">
            <a:extLst>
              <a:ext uri="{FF2B5EF4-FFF2-40B4-BE49-F238E27FC236}">
                <a16:creationId xmlns:a16="http://schemas.microsoft.com/office/drawing/2014/main" id="{7E36D8B3-5AF5-45F6-90C6-1052246B1316}"/>
              </a:ext>
            </a:extLst>
          </p:cNvPr>
          <p:cNvSpPr>
            <a:spLocks noGrp="1"/>
          </p:cNvSpPr>
          <p:nvPr>
            <p:ph type="body" sz="quarter" idx="12" hasCustomPrompt="1"/>
          </p:nvPr>
        </p:nvSpPr>
        <p:spPr>
          <a:xfrm>
            <a:off x="7460554" y="2047850"/>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Client/Partner</a:t>
            </a:r>
          </a:p>
        </p:txBody>
      </p:sp>
      <p:sp>
        <p:nvSpPr>
          <p:cNvPr id="12" name="Espace réservé du texte 2">
            <a:extLst>
              <a:ext uri="{FF2B5EF4-FFF2-40B4-BE49-F238E27FC236}">
                <a16:creationId xmlns:a16="http://schemas.microsoft.com/office/drawing/2014/main" id="{0D3B2E41-E3DE-45E5-939D-B6DE8A989C8E}"/>
              </a:ext>
            </a:extLst>
          </p:cNvPr>
          <p:cNvSpPr>
            <a:spLocks noGrp="1"/>
          </p:cNvSpPr>
          <p:nvPr>
            <p:ph type="body" sz="quarter" idx="13" hasCustomPrompt="1"/>
          </p:nvPr>
        </p:nvSpPr>
        <p:spPr>
          <a:xfrm>
            <a:off x="7460554" y="372702"/>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by</a:t>
            </a:r>
          </a:p>
        </p:txBody>
      </p:sp>
      <p:sp>
        <p:nvSpPr>
          <p:cNvPr id="15" name="Espace réservé du texte 2">
            <a:extLst>
              <a:ext uri="{FF2B5EF4-FFF2-40B4-BE49-F238E27FC236}">
                <a16:creationId xmlns:a16="http://schemas.microsoft.com/office/drawing/2014/main" id="{1D1B2086-F342-4DE1-AD6A-A7B47BEEE0E8}"/>
              </a:ext>
            </a:extLst>
          </p:cNvPr>
          <p:cNvSpPr>
            <a:spLocks noGrp="1"/>
          </p:cNvSpPr>
          <p:nvPr>
            <p:ph type="body" sz="quarter" idx="14" hasCustomPrompt="1"/>
          </p:nvPr>
        </p:nvSpPr>
        <p:spPr>
          <a:xfrm>
            <a:off x="7460554" y="1824064"/>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for</a:t>
            </a:r>
          </a:p>
        </p:txBody>
      </p:sp>
      <p:sp>
        <p:nvSpPr>
          <p:cNvPr id="8" name="Espace réservé du texte 2">
            <a:extLst>
              <a:ext uri="{FF2B5EF4-FFF2-40B4-BE49-F238E27FC236}">
                <a16:creationId xmlns:a16="http://schemas.microsoft.com/office/drawing/2014/main" id="{4C504E6A-B57F-44AE-A36F-412D79F37BAA}"/>
              </a:ext>
            </a:extLst>
          </p:cNvPr>
          <p:cNvSpPr>
            <a:spLocks noGrp="1"/>
          </p:cNvSpPr>
          <p:nvPr>
            <p:ph type="body" sz="quarter" idx="15" hasCustomPrompt="1"/>
          </p:nvPr>
        </p:nvSpPr>
        <p:spPr>
          <a:xfrm>
            <a:off x="467916" y="1592560"/>
            <a:ext cx="6105413"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
        <p:nvSpPr>
          <p:cNvPr id="10" name="Espace réservé du texte 2">
            <a:extLst>
              <a:ext uri="{FF2B5EF4-FFF2-40B4-BE49-F238E27FC236}">
                <a16:creationId xmlns:a16="http://schemas.microsoft.com/office/drawing/2014/main" id="{9729660A-7456-41BB-81A5-4F96B184E70E}"/>
              </a:ext>
            </a:extLst>
          </p:cNvPr>
          <p:cNvSpPr>
            <a:spLocks noGrp="1"/>
          </p:cNvSpPr>
          <p:nvPr>
            <p:ph type="body" sz="quarter" idx="16" hasCustomPrompt="1"/>
          </p:nvPr>
        </p:nvSpPr>
        <p:spPr>
          <a:xfrm>
            <a:off x="467916" y="2836730"/>
            <a:ext cx="6105413" cy="567377"/>
          </a:xfrm>
        </p:spPr>
        <p:txBody>
          <a:bodyPr anchor="t"/>
          <a:lstStyle>
            <a:lvl1pPr marL="0" indent="0">
              <a:lnSpc>
                <a:spcPct val="100000"/>
              </a:lnSpc>
              <a:spcAft>
                <a:spcPts val="0"/>
              </a:spcAft>
              <a:buFont typeface="Arial" panose="020B0604020202020204" pitchFamily="34" charset="0"/>
              <a:buNone/>
              <a:defRPr lang="fr-FR" sz="1500" b="0" kern="1200" noProof="0" dirty="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Headlines</a:t>
            </a:r>
          </a:p>
          <a:p>
            <a:pPr lvl="0"/>
            <a:r>
              <a:rPr lang="fr-FR" dirty="0"/>
              <a:t>Example</a:t>
            </a:r>
          </a:p>
        </p:txBody>
      </p:sp>
    </p:spTree>
    <p:extLst>
      <p:ext uri="{BB962C8B-B14F-4D97-AF65-F5344CB8AC3E}">
        <p14:creationId xmlns:p14="http://schemas.microsoft.com/office/powerpoint/2010/main" val="2372358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Tree>
    <p:extLst>
      <p:ext uri="{BB962C8B-B14F-4D97-AF65-F5344CB8AC3E}">
        <p14:creationId xmlns:p14="http://schemas.microsoft.com/office/powerpoint/2010/main" val="2835968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mple Gradient Cover">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Espace réservé du texte 2">
            <a:extLst>
              <a:ext uri="{FF2B5EF4-FFF2-40B4-BE49-F238E27FC236}">
                <a16:creationId xmlns:a16="http://schemas.microsoft.com/office/drawing/2014/main" id="{D985AD32-F2F7-4143-91BD-36B4E0180034}"/>
              </a:ext>
            </a:extLst>
          </p:cNvPr>
          <p:cNvSpPr>
            <a:spLocks noGrp="1"/>
          </p:cNvSpPr>
          <p:nvPr>
            <p:ph type="body" sz="quarter" idx="15" hasCustomPrompt="1"/>
          </p:nvPr>
        </p:nvSpPr>
        <p:spPr>
          <a:xfrm>
            <a:off x="467916" y="1592560"/>
            <a:ext cx="8208169"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Tree>
    <p:extLst>
      <p:ext uri="{BB962C8B-B14F-4D97-AF65-F5344CB8AC3E}">
        <p14:creationId xmlns:p14="http://schemas.microsoft.com/office/powerpoint/2010/main" val="2858211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ient logo">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6" name="Espace réservé pour une image  3">
            <a:extLst>
              <a:ext uri="{FF2B5EF4-FFF2-40B4-BE49-F238E27FC236}">
                <a16:creationId xmlns:a16="http://schemas.microsoft.com/office/drawing/2014/main" id="{1304AD92-A926-4829-A590-C49B112E415B}"/>
              </a:ext>
            </a:extLst>
          </p:cNvPr>
          <p:cNvSpPr>
            <a:spLocks noGrp="1"/>
          </p:cNvSpPr>
          <p:nvPr>
            <p:ph type="pic" sz="quarter" idx="10" hasCustomPrompt="1"/>
          </p:nvPr>
        </p:nvSpPr>
        <p:spPr>
          <a:xfrm>
            <a:off x="7768829" y="314326"/>
            <a:ext cx="907256" cy="907256"/>
          </a:xfrm>
          <a:prstGeom prst="rect">
            <a:avLst/>
          </a:prstGeom>
        </p:spPr>
        <p:txBody>
          <a:bodyPr tIns="144000"/>
          <a:lstStyle>
            <a:lvl1pPr algn="ctr">
              <a:defRPr>
                <a:solidFill>
                  <a:schemeClr val="tx1"/>
                </a:solidFill>
              </a:defRPr>
            </a:lvl1pPr>
          </a:lstStyle>
          <a:p>
            <a:r>
              <a:rPr lang="en-US" dirty="0"/>
              <a:t>Client/Partner logo here</a:t>
            </a:r>
          </a:p>
        </p:txBody>
      </p:sp>
      <p:sp>
        <p:nvSpPr>
          <p:cNvPr id="7" name="Rectangle: Rounded Corners 6">
            <a:extLst>
              <a:ext uri="{FF2B5EF4-FFF2-40B4-BE49-F238E27FC236}">
                <a16:creationId xmlns:a16="http://schemas.microsoft.com/office/drawing/2014/main" id="{323C40BE-7E5F-40E5-913E-F5D6D2331811}"/>
              </a:ext>
            </a:extLst>
          </p:cNvPr>
          <p:cNvSpPr/>
          <p:nvPr userDrawn="1"/>
        </p:nvSpPr>
        <p:spPr>
          <a:xfrm>
            <a:off x="467915" y="4753183"/>
            <a:ext cx="282179" cy="179162"/>
          </a:xfrm>
          <a:prstGeom prst="round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dirty="0" err="1">
              <a:solidFill>
                <a:schemeClr val="tx1"/>
              </a:solidFill>
            </a:endParaRPr>
          </a:p>
        </p:txBody>
      </p:sp>
      <p:sp>
        <p:nvSpPr>
          <p:cNvPr id="9" name="Text Placeholder 2">
            <a:extLst>
              <a:ext uri="{FF2B5EF4-FFF2-40B4-BE49-F238E27FC236}">
                <a16:creationId xmlns:a16="http://schemas.microsoft.com/office/drawing/2014/main" id="{78D6B6DE-2673-44A2-9901-4A07D74E7965}"/>
              </a:ext>
            </a:extLst>
          </p:cNvPr>
          <p:cNvSpPr txBox="1">
            <a:spLocks/>
          </p:cNvSpPr>
          <p:nvPr userDrawn="1"/>
        </p:nvSpPr>
        <p:spPr>
          <a:xfrm>
            <a:off x="487561" y="4756756"/>
            <a:ext cx="242888" cy="170408"/>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600" kern="1200" baseline="0" noProof="0" dirty="0">
                <a:solidFill>
                  <a:schemeClr val="tx1"/>
                </a:solidFill>
                <a:latin typeface="+mn-lt"/>
                <a:ea typeface="+mn-ea"/>
                <a:cs typeface="+mn-cs"/>
              </a:rPr>
              <a:t>Flag</a:t>
            </a:r>
          </a:p>
        </p:txBody>
      </p:sp>
      <p:sp>
        <p:nvSpPr>
          <p:cNvPr id="13" name="Text Placeholder 7">
            <a:extLst>
              <a:ext uri="{FF2B5EF4-FFF2-40B4-BE49-F238E27FC236}">
                <a16:creationId xmlns:a16="http://schemas.microsoft.com/office/drawing/2014/main" id="{A36AF437-7EEF-4E82-AC7D-64037FD7A3EF}"/>
              </a:ext>
            </a:extLst>
          </p:cNvPr>
          <p:cNvSpPr>
            <a:spLocks noGrp="1"/>
          </p:cNvSpPr>
          <p:nvPr>
            <p:ph idx="1" hasCustomPrompt="1"/>
          </p:nvPr>
        </p:nvSpPr>
        <p:spPr>
          <a:xfrm>
            <a:off x="814388" y="4781365"/>
            <a:ext cx="1203722" cy="161583"/>
          </a:xfrm>
          <a:prstGeom prst="rect">
            <a:avLst/>
          </a:prstGeom>
        </p:spPr>
        <p:txBody>
          <a:bodyPr vert="horz" wrap="square" lIns="0" tIns="0" rIns="0" bIns="0" rtlCol="0">
            <a:spAutoFit/>
          </a:bodyPr>
          <a:lstStyle>
            <a:lvl4pPr>
              <a:defRPr/>
            </a:lvl4pPr>
          </a:lstStyle>
          <a:p>
            <a:pPr lvl="3"/>
            <a:r>
              <a:rPr lang="en-US" noProof="0" dirty="0"/>
              <a:t>Country</a:t>
            </a:r>
          </a:p>
        </p:txBody>
      </p:sp>
    </p:spTree>
    <p:extLst>
      <p:ext uri="{BB962C8B-B14F-4D97-AF65-F5344CB8AC3E}">
        <p14:creationId xmlns:p14="http://schemas.microsoft.com/office/powerpoint/2010/main" val="256888924"/>
      </p:ext>
    </p:extLst>
  </p:cSld>
  <p:clrMapOvr>
    <a:masterClrMapping/>
  </p:clrMapOvr>
  <p:extLst>
    <p:ext uri="{DCECCB84-F9BA-43D5-87BE-67443E8EF086}">
      <p15:sldGuideLst xmlns:p15="http://schemas.microsoft.com/office/powerpoint/2012/main">
        <p15:guide id="1" orient="horz" pos="770" userDrawn="1">
          <p15:clr>
            <a:srgbClr val="FBAE40"/>
          </p15:clr>
        </p15:guide>
        <p15:guide id="2" pos="288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97467017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able of content 1 row">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Tree>
    <p:extLst>
      <p:ext uri="{BB962C8B-B14F-4D97-AF65-F5344CB8AC3E}">
        <p14:creationId xmlns:p14="http://schemas.microsoft.com/office/powerpoint/2010/main" val="3885014036"/>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V Slid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AB8B3202-7FDD-4BFB-A1D6-B9EB95658BF2}"/>
              </a:ext>
            </a:extLst>
          </p:cNvPr>
          <p:cNvSpPr>
            <a:spLocks noGrp="1"/>
          </p:cNvSpPr>
          <p:nvPr>
            <p:ph type="body" sz="quarter" idx="11"/>
          </p:nvPr>
        </p:nvSpPr>
        <p:spPr>
          <a:xfrm>
            <a:off x="422673" y="494110"/>
            <a:ext cx="777478" cy="1084659"/>
          </a:xfrm>
          <a:solidFill>
            <a:schemeClr val="accent2"/>
          </a:solidFill>
        </p:spPr>
        <p:txBody>
          <a:bodyPr/>
          <a:lstStyle>
            <a:lvl1pPr>
              <a:defRPr>
                <a:solidFill>
                  <a:schemeClr val="accent2"/>
                </a:solidFill>
              </a:defRPr>
            </a:lvl1pPr>
          </a:lstStyle>
          <a:p>
            <a:pPr lvl="0"/>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10" name="Espace réservé pour une image  9">
            <a:extLst>
              <a:ext uri="{FF2B5EF4-FFF2-40B4-BE49-F238E27FC236}">
                <a16:creationId xmlns:a16="http://schemas.microsoft.com/office/drawing/2014/main" id="{7B660C6C-94BB-4C4F-8BD7-78DC86A9A042}"/>
              </a:ext>
            </a:extLst>
          </p:cNvPr>
          <p:cNvSpPr>
            <a:spLocks noGrp="1"/>
          </p:cNvSpPr>
          <p:nvPr>
            <p:ph type="pic" sz="quarter" idx="10"/>
          </p:nvPr>
        </p:nvSpPr>
        <p:spPr>
          <a:xfrm>
            <a:off x="467916" y="534591"/>
            <a:ext cx="822722" cy="1129903"/>
          </a:xfrm>
          <a:effectLst>
            <a:outerShdw blurRad="127000" dist="292100" dir="5400000" sx="82000" sy="82000" algn="t" rotWithShape="0">
              <a:prstClr val="black">
                <a:alpha val="40000"/>
              </a:prstClr>
            </a:outerShdw>
          </a:effectLst>
        </p:spPr>
        <p:txBody>
          <a:bodyPr/>
          <a:lstStyle/>
          <a:p>
            <a:r>
              <a:rPr lang="fr-FR" dirty="0"/>
              <a:t>Cliquez sur l'icône pour ajouter une image</a:t>
            </a:r>
            <a:endParaRPr lang="en-US" dirty="0"/>
          </a:p>
        </p:txBody>
      </p:sp>
    </p:spTree>
    <p:extLst>
      <p:ext uri="{BB962C8B-B14F-4D97-AF65-F5344CB8AC3E}">
        <p14:creationId xmlns:p14="http://schemas.microsoft.com/office/powerpoint/2010/main" val="116667310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2 row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1</a:t>
            </a:r>
            <a:endParaRPr lang="en-US" dirty="0"/>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2</a:t>
            </a:r>
            <a:endParaRPr lang="en-US" dirty="0"/>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3</a:t>
            </a:r>
            <a:endParaRPr lang="en-US" dirty="0"/>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4</a:t>
            </a:r>
            <a:endParaRPr lang="en-US" dirty="0"/>
          </a:p>
        </p:txBody>
      </p:sp>
      <p:sp>
        <p:nvSpPr>
          <p:cNvPr id="24" name="Espace réservé du texte 2">
            <a:extLst>
              <a:ext uri="{FF2B5EF4-FFF2-40B4-BE49-F238E27FC236}">
                <a16:creationId xmlns:a16="http://schemas.microsoft.com/office/drawing/2014/main" id="{B2669DE0-3606-4AAE-9F68-19587FCD51EE}"/>
              </a:ext>
            </a:extLst>
          </p:cNvPr>
          <p:cNvSpPr>
            <a:spLocks noGrp="1"/>
          </p:cNvSpPr>
          <p:nvPr>
            <p:ph type="body" sz="quarter" idx="18" hasCustomPrompt="1"/>
          </p:nvPr>
        </p:nvSpPr>
        <p:spPr>
          <a:xfrm>
            <a:off x="6419246"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5" name="Espace réservé du texte 2">
            <a:extLst>
              <a:ext uri="{FF2B5EF4-FFF2-40B4-BE49-F238E27FC236}">
                <a16:creationId xmlns:a16="http://schemas.microsoft.com/office/drawing/2014/main" id="{94C78964-B812-4540-8490-8C0D2E05AD7F}"/>
              </a:ext>
            </a:extLst>
          </p:cNvPr>
          <p:cNvSpPr>
            <a:spLocks noGrp="1"/>
          </p:cNvSpPr>
          <p:nvPr>
            <p:ph type="body" sz="quarter" idx="19" hasCustomPrompt="1"/>
          </p:nvPr>
        </p:nvSpPr>
        <p:spPr>
          <a:xfrm>
            <a:off x="6420079"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5</a:t>
            </a:r>
            <a:endParaRPr lang="en-US" dirty="0"/>
          </a:p>
        </p:txBody>
      </p:sp>
      <p:sp>
        <p:nvSpPr>
          <p:cNvPr id="26" name="Espace réservé du texte 2">
            <a:extLst>
              <a:ext uri="{FF2B5EF4-FFF2-40B4-BE49-F238E27FC236}">
                <a16:creationId xmlns:a16="http://schemas.microsoft.com/office/drawing/2014/main" id="{2C539019-15E7-4F74-8BB3-8A96FC3842B8}"/>
              </a:ext>
            </a:extLst>
          </p:cNvPr>
          <p:cNvSpPr>
            <a:spLocks noGrp="1"/>
          </p:cNvSpPr>
          <p:nvPr>
            <p:ph type="body" sz="quarter" idx="20" hasCustomPrompt="1"/>
          </p:nvPr>
        </p:nvSpPr>
        <p:spPr>
          <a:xfrm>
            <a:off x="6420079"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7" name="Espace réservé du texte 2">
            <a:extLst>
              <a:ext uri="{FF2B5EF4-FFF2-40B4-BE49-F238E27FC236}">
                <a16:creationId xmlns:a16="http://schemas.microsoft.com/office/drawing/2014/main" id="{F9C2AA70-DDC7-43B4-8F61-ADE093B04779}"/>
              </a:ext>
            </a:extLst>
          </p:cNvPr>
          <p:cNvSpPr>
            <a:spLocks noGrp="1"/>
          </p:cNvSpPr>
          <p:nvPr>
            <p:ph type="body" sz="quarter" idx="21" hasCustomPrompt="1"/>
          </p:nvPr>
        </p:nvSpPr>
        <p:spPr>
          <a:xfrm>
            <a:off x="6420913"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6</a:t>
            </a:r>
            <a:endParaRPr lang="en-US" dirty="0"/>
          </a:p>
        </p:txBody>
      </p:sp>
      <p:sp>
        <p:nvSpPr>
          <p:cNvPr id="28" name="Espace réservé du texte 2">
            <a:extLst>
              <a:ext uri="{FF2B5EF4-FFF2-40B4-BE49-F238E27FC236}">
                <a16:creationId xmlns:a16="http://schemas.microsoft.com/office/drawing/2014/main" id="{73F9720C-74DD-4464-9C66-53A3DF4466CE}"/>
              </a:ext>
            </a:extLst>
          </p:cNvPr>
          <p:cNvSpPr>
            <a:spLocks noGrp="1"/>
          </p:cNvSpPr>
          <p:nvPr>
            <p:ph type="body" sz="quarter" idx="22" hasCustomPrompt="1"/>
          </p:nvPr>
        </p:nvSpPr>
        <p:spPr>
          <a:xfrm>
            <a:off x="6419246"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29" name="Espace réservé du texte 2">
            <a:extLst>
              <a:ext uri="{FF2B5EF4-FFF2-40B4-BE49-F238E27FC236}">
                <a16:creationId xmlns:a16="http://schemas.microsoft.com/office/drawing/2014/main" id="{4587FA24-F49F-4450-AB68-07A54FEDF241}"/>
              </a:ext>
            </a:extLst>
          </p:cNvPr>
          <p:cNvSpPr>
            <a:spLocks noGrp="1"/>
          </p:cNvSpPr>
          <p:nvPr>
            <p:ph type="body" sz="quarter" idx="23" hasCustomPrompt="1"/>
          </p:nvPr>
        </p:nvSpPr>
        <p:spPr>
          <a:xfrm>
            <a:off x="6420079"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7</a:t>
            </a:r>
            <a:endParaRPr lang="en-US" dirty="0"/>
          </a:p>
        </p:txBody>
      </p:sp>
      <p:sp>
        <p:nvSpPr>
          <p:cNvPr id="30" name="Espace réservé du texte 2">
            <a:extLst>
              <a:ext uri="{FF2B5EF4-FFF2-40B4-BE49-F238E27FC236}">
                <a16:creationId xmlns:a16="http://schemas.microsoft.com/office/drawing/2014/main" id="{9E22A33F-4515-435B-94AD-5C9FD82366EC}"/>
              </a:ext>
            </a:extLst>
          </p:cNvPr>
          <p:cNvSpPr>
            <a:spLocks noGrp="1"/>
          </p:cNvSpPr>
          <p:nvPr>
            <p:ph type="body" sz="quarter" idx="24" hasCustomPrompt="1"/>
          </p:nvPr>
        </p:nvSpPr>
        <p:spPr>
          <a:xfrm>
            <a:off x="6419246"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AGENDA</a:t>
            </a:r>
            <a:endParaRPr lang="en-US" dirty="0"/>
          </a:p>
        </p:txBody>
      </p:sp>
      <p:sp>
        <p:nvSpPr>
          <p:cNvPr id="31" name="Espace réservé du texte 2">
            <a:extLst>
              <a:ext uri="{FF2B5EF4-FFF2-40B4-BE49-F238E27FC236}">
                <a16:creationId xmlns:a16="http://schemas.microsoft.com/office/drawing/2014/main" id="{93644506-7429-4946-9548-BD18F5883AB9}"/>
              </a:ext>
            </a:extLst>
          </p:cNvPr>
          <p:cNvSpPr>
            <a:spLocks noGrp="1"/>
          </p:cNvSpPr>
          <p:nvPr>
            <p:ph type="body" sz="quarter" idx="25" hasCustomPrompt="1"/>
          </p:nvPr>
        </p:nvSpPr>
        <p:spPr>
          <a:xfrm>
            <a:off x="6420079"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dirty="0"/>
              <a:t>Point 8</a:t>
            </a:r>
            <a:endParaRPr lang="en-US" dirty="0"/>
          </a:p>
        </p:txBody>
      </p:sp>
    </p:spTree>
    <p:extLst>
      <p:ext uri="{BB962C8B-B14F-4D97-AF65-F5344CB8AC3E}">
        <p14:creationId xmlns:p14="http://schemas.microsoft.com/office/powerpoint/2010/main" val="358471864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to &amp; box">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320278" y="428625"/>
            <a:ext cx="6510338" cy="4300538"/>
          </a:xfrm>
        </p:spPr>
        <p:txBody>
          <a:body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391275" y="1356123"/>
            <a:ext cx="2432378" cy="2431256"/>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320399489"/>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hoto &amp; box FullWidth">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0" y="0"/>
            <a:ext cx="6711622" cy="5157788"/>
          </a:xfrm>
        </p:spPr>
        <p:txBody>
          <a:bodyPr/>
          <a:lstStyle/>
          <a:p>
            <a:r>
              <a:rPr lang="fr-FR" dirty="0"/>
              <a:t>Cliquez sur l'icône pour ajouter une image</a:t>
            </a:r>
            <a:endParaRPr lang="en-US" dirty="0"/>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711622" y="1"/>
            <a:ext cx="2432378" cy="514350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2367825713"/>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V Slid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AB8B3202-7FDD-4BFB-A1D6-B9EB95658BF2}"/>
              </a:ext>
            </a:extLst>
          </p:cNvPr>
          <p:cNvSpPr>
            <a:spLocks noGrp="1"/>
          </p:cNvSpPr>
          <p:nvPr>
            <p:ph type="body" sz="quarter" idx="11"/>
          </p:nvPr>
        </p:nvSpPr>
        <p:spPr>
          <a:xfrm>
            <a:off x="422673" y="494110"/>
            <a:ext cx="777478" cy="1084659"/>
          </a:xfrm>
          <a:solidFill>
            <a:schemeClr val="accent2"/>
          </a:solidFill>
        </p:spPr>
        <p:txBody>
          <a:bodyPr/>
          <a:lstStyle>
            <a:lvl1pPr>
              <a:defRPr>
                <a:solidFill>
                  <a:schemeClr val="accent2"/>
                </a:solidFill>
              </a:defRPr>
            </a:lvl1pPr>
          </a:lstStyle>
          <a:p>
            <a:pPr lvl="0"/>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10" name="Espace réservé pour une image  9">
            <a:extLst>
              <a:ext uri="{FF2B5EF4-FFF2-40B4-BE49-F238E27FC236}">
                <a16:creationId xmlns:a16="http://schemas.microsoft.com/office/drawing/2014/main" id="{7B660C6C-94BB-4C4F-8BD7-78DC86A9A042}"/>
              </a:ext>
            </a:extLst>
          </p:cNvPr>
          <p:cNvSpPr>
            <a:spLocks noGrp="1"/>
          </p:cNvSpPr>
          <p:nvPr>
            <p:ph type="pic" sz="quarter" idx="10"/>
          </p:nvPr>
        </p:nvSpPr>
        <p:spPr>
          <a:xfrm>
            <a:off x="467916" y="534591"/>
            <a:ext cx="822722" cy="1129903"/>
          </a:xfrm>
          <a:effectLst>
            <a:outerShdw blurRad="127000" dist="292100" dir="5400000" sx="82000" sy="82000" algn="t" rotWithShape="0">
              <a:prstClr val="black">
                <a:alpha val="40000"/>
              </a:prstClr>
            </a:outerShdw>
          </a:effectLst>
        </p:spPr>
        <p:txBody>
          <a:bodyPr/>
          <a:lstStyle/>
          <a:p>
            <a:r>
              <a:rPr lang="fr-FR"/>
              <a:t>Cliquez sur l'icône pour ajouter une image</a:t>
            </a:r>
            <a:endParaRPr lang="en-US" dirty="0"/>
          </a:p>
        </p:txBody>
      </p:sp>
    </p:spTree>
    <p:extLst>
      <p:ext uri="{BB962C8B-B14F-4D97-AF65-F5344CB8AC3E}">
        <p14:creationId xmlns:p14="http://schemas.microsoft.com/office/powerpoint/2010/main" val="89654030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asic Titl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76296611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aptop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08EED028-72E2-477F-A223-9598B5CB7262}"/>
              </a:ext>
            </a:extLst>
          </p:cNvPr>
          <p:cNvPicPr>
            <a:picLocks noChangeAspect="1"/>
          </p:cNvPicPr>
          <p:nvPr userDrawn="1"/>
        </p:nvPicPr>
        <p:blipFill>
          <a:blip r:embed="rId2"/>
          <a:stretch>
            <a:fillRect/>
          </a:stretch>
        </p:blipFill>
        <p:spPr>
          <a:xfrm>
            <a:off x="4150151" y="1478610"/>
            <a:ext cx="4708689" cy="2765298"/>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4730948" y="1673423"/>
            <a:ext cx="3548658" cy="2219921"/>
          </a:xfrm>
        </p:spPr>
        <p:txBody>
          <a:bodyPr/>
          <a:lstStyle/>
          <a:p>
            <a:r>
              <a:rPr lang="fr-FR"/>
              <a:t>Cliquez sur l'icône pour ajouter une image</a:t>
            </a:r>
            <a:endParaRPr lang="en-US"/>
          </a:p>
        </p:txBody>
      </p:sp>
      <p:sp>
        <p:nvSpPr>
          <p:cNvPr id="11" name="Espace réservé du texte 5">
            <a:extLst>
              <a:ext uri="{FF2B5EF4-FFF2-40B4-BE49-F238E27FC236}">
                <a16:creationId xmlns:a16="http://schemas.microsoft.com/office/drawing/2014/main" id="{921B6F65-DC7E-4564-B0B1-327BED38BC10}"/>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97DDF472-E24C-4F1C-A0D3-A1A5647EE78F}"/>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99725557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1" name="Image 10">
            <a:extLst>
              <a:ext uri="{FF2B5EF4-FFF2-40B4-BE49-F238E27FC236}">
                <a16:creationId xmlns:a16="http://schemas.microsoft.com/office/drawing/2014/main" id="{BFE0D1FC-961A-4E74-AF39-53E638A235D8}"/>
              </a:ext>
            </a:extLst>
          </p:cNvPr>
          <p:cNvPicPr>
            <a:picLocks noChangeAspect="1"/>
          </p:cNvPicPr>
          <p:nvPr userDrawn="1"/>
        </p:nvPicPr>
        <p:blipFill>
          <a:blip r:embed="rId2"/>
          <a:stretch>
            <a:fillRect/>
          </a:stretch>
        </p:blipFill>
        <p:spPr>
          <a:xfrm>
            <a:off x="5265165" y="1101098"/>
            <a:ext cx="2478660" cy="3474984"/>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462588" y="1446611"/>
            <a:ext cx="2080617" cy="2778918"/>
          </a:xfrm>
        </p:spPr>
        <p:txBody>
          <a:bodyPr/>
          <a:lstStyle/>
          <a:p>
            <a:r>
              <a:rPr lang="fr-FR"/>
              <a:t>Cliquez sur l'icône pour ajouter une image</a:t>
            </a:r>
            <a:endParaRPr lang="en-US"/>
          </a:p>
        </p:txBody>
      </p:sp>
      <p:sp>
        <p:nvSpPr>
          <p:cNvPr id="13" name="Espace réservé du texte 5">
            <a:extLst>
              <a:ext uri="{FF2B5EF4-FFF2-40B4-BE49-F238E27FC236}">
                <a16:creationId xmlns:a16="http://schemas.microsoft.com/office/drawing/2014/main" id="{97555282-95F1-4C07-954C-4168E28D8C04}"/>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4" name="Espace réservé du texte 2">
            <a:extLst>
              <a:ext uri="{FF2B5EF4-FFF2-40B4-BE49-F238E27FC236}">
                <a16:creationId xmlns:a16="http://schemas.microsoft.com/office/drawing/2014/main" id="{001DBB0E-39EE-41B6-B341-E9B509DE231C}"/>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53447051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martphone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87526E2E-0D85-44C9-8E05-6A40BC8E2C2F}"/>
              </a:ext>
            </a:extLst>
          </p:cNvPr>
          <p:cNvPicPr>
            <a:picLocks noChangeAspect="1"/>
          </p:cNvPicPr>
          <p:nvPr userDrawn="1"/>
        </p:nvPicPr>
        <p:blipFill>
          <a:blip r:embed="rId2"/>
          <a:stretch>
            <a:fillRect/>
          </a:stretch>
        </p:blipFill>
        <p:spPr>
          <a:xfrm>
            <a:off x="5591597" y="1170154"/>
            <a:ext cx="1825796" cy="3344696"/>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804297" y="1610916"/>
            <a:ext cx="1397198" cy="2468165"/>
          </a:xfrm>
        </p:spPr>
        <p:txBody>
          <a:bodyPr/>
          <a:lstStyle/>
          <a:p>
            <a:r>
              <a:rPr lang="fr-FR"/>
              <a:t>Cliquez sur l'icône pour ajouter une image</a:t>
            </a:r>
            <a:endParaRPr lang="en-US" dirty="0"/>
          </a:p>
        </p:txBody>
      </p:sp>
      <p:sp>
        <p:nvSpPr>
          <p:cNvPr id="11" name="Espace réservé du texte 5">
            <a:extLst>
              <a:ext uri="{FF2B5EF4-FFF2-40B4-BE49-F238E27FC236}">
                <a16:creationId xmlns:a16="http://schemas.microsoft.com/office/drawing/2014/main" id="{0711FA82-8373-4F08-9599-DA3C5E922358}"/>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65CA6B81-4DD4-4D81-91C7-76E9370AF577}"/>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8115048"/>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wo lines title Lef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7" name="Espace réservé du texte 2">
            <a:extLst>
              <a:ext uri="{FF2B5EF4-FFF2-40B4-BE49-F238E27FC236}">
                <a16:creationId xmlns:a16="http://schemas.microsoft.com/office/drawing/2014/main" id="{335E8527-843A-45A2-8690-21D6888095D7}"/>
              </a:ext>
            </a:extLst>
          </p:cNvPr>
          <p:cNvSpPr>
            <a:spLocks noGrp="1"/>
          </p:cNvSpPr>
          <p:nvPr>
            <p:ph type="body" sz="quarter" idx="11" hasCustomPrompt="1"/>
          </p:nvPr>
        </p:nvSpPr>
        <p:spPr>
          <a:xfrm>
            <a:off x="467916" y="973437"/>
            <a:ext cx="3897874"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68548620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lines titl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25180781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sic Titl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50453499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imple Slide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7" y="1507467"/>
            <a:ext cx="8208167"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Tree>
    <p:extLst>
      <p:ext uri="{BB962C8B-B14F-4D97-AF65-F5344CB8AC3E}">
        <p14:creationId xmlns:p14="http://schemas.microsoft.com/office/powerpoint/2010/main" val="229647068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mple Slide two rows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dirty="0"/>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6"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dirty="0"/>
              <a:t>Source / </a:t>
            </a:r>
            <a:r>
              <a:rPr lang="fr-FR" dirty="0" err="1"/>
              <a:t>Footnote</a:t>
            </a:r>
            <a:endParaRPr lang="en-US" dirty="0"/>
          </a:p>
        </p:txBody>
      </p:sp>
      <p:sp>
        <p:nvSpPr>
          <p:cNvPr id="10" name="Espace réservé du texte 5">
            <a:extLst>
              <a:ext uri="{FF2B5EF4-FFF2-40B4-BE49-F238E27FC236}">
                <a16:creationId xmlns:a16="http://schemas.microsoft.com/office/drawing/2014/main" id="{E39C19D2-1843-4629-9D9F-79FBCBE6FD71}"/>
              </a:ext>
            </a:extLst>
          </p:cNvPr>
          <p:cNvSpPr>
            <a:spLocks noGrp="1"/>
          </p:cNvSpPr>
          <p:nvPr>
            <p:ph type="body" sz="quarter" idx="19"/>
          </p:nvPr>
        </p:nvSpPr>
        <p:spPr>
          <a:xfrm>
            <a:off x="4778210" y="1507467"/>
            <a:ext cx="3897874" cy="266259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234096204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4729899" y="1221582"/>
            <a:ext cx="3946185"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3946185"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0" name="Espace réservé du texte 2">
            <a:extLst>
              <a:ext uri="{FF2B5EF4-FFF2-40B4-BE49-F238E27FC236}">
                <a16:creationId xmlns:a16="http://schemas.microsoft.com/office/drawing/2014/main" id="{82CFEC60-8A31-480A-B4C9-65A5C05FE137}"/>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412929327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3300027" y="1221582"/>
            <a:ext cx="2543948"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2543948"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dirty="0"/>
              <a:t>Click to edit Master title style</a:t>
            </a:r>
          </a:p>
        </p:txBody>
      </p:sp>
      <p:sp>
        <p:nvSpPr>
          <p:cNvPr id="17" name="Espace réservé pour une image  2">
            <a:extLst>
              <a:ext uri="{FF2B5EF4-FFF2-40B4-BE49-F238E27FC236}">
                <a16:creationId xmlns:a16="http://schemas.microsoft.com/office/drawing/2014/main" id="{6E638EAA-0D75-402D-A97B-CB436517B432}"/>
              </a:ext>
            </a:extLst>
          </p:cNvPr>
          <p:cNvSpPr>
            <a:spLocks noGrp="1"/>
          </p:cNvSpPr>
          <p:nvPr>
            <p:ph type="pic" sz="quarter" idx="13"/>
          </p:nvPr>
        </p:nvSpPr>
        <p:spPr>
          <a:xfrm>
            <a:off x="6132137" y="1221582"/>
            <a:ext cx="2543948" cy="3364706"/>
          </a:xfrm>
        </p:spPr>
        <p:txBody>
          <a:bodyPr/>
          <a:lstStyle/>
          <a:p>
            <a:endParaRPr lang="en-US"/>
          </a:p>
        </p:txBody>
      </p:sp>
      <p:sp>
        <p:nvSpPr>
          <p:cNvPr id="10" name="Espace réservé du texte 2">
            <a:extLst>
              <a:ext uri="{FF2B5EF4-FFF2-40B4-BE49-F238E27FC236}">
                <a16:creationId xmlns:a16="http://schemas.microsoft.com/office/drawing/2014/main" id="{F8DF4B3B-9680-4753-BD83-79F5EDD0BAF0}"/>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858061953"/>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Pictur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5143500"/>
          </a:xfrm>
        </p:spPr>
        <p:txBody>
          <a:bodyPr/>
          <a:lstStyle/>
          <a:p>
            <a:endParaRPr lang="en-US"/>
          </a:p>
        </p:txBody>
      </p:sp>
      <p:sp>
        <p:nvSpPr>
          <p:cNvPr id="10" name="Espace réservé du texte 5">
            <a:extLst>
              <a:ext uri="{FF2B5EF4-FFF2-40B4-BE49-F238E27FC236}">
                <a16:creationId xmlns:a16="http://schemas.microsoft.com/office/drawing/2014/main" id="{87DCD5ED-53CF-4FEC-9D17-8D5D34068DDB}"/>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8B51F57A-8CB6-4950-A91F-9F0CCB389C19}"/>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663927737"/>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ext &amp; Two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4572000" cy="2571745"/>
          </a:xfrm>
        </p:spPr>
        <p:txBody>
          <a:bodyPr/>
          <a:lstStyle/>
          <a:p>
            <a:endParaRPr lang="en-US"/>
          </a:p>
        </p:txBody>
      </p:sp>
      <p:sp>
        <p:nvSpPr>
          <p:cNvPr id="13" name="Espace réservé du texte 5">
            <a:extLst>
              <a:ext uri="{FF2B5EF4-FFF2-40B4-BE49-F238E27FC236}">
                <a16:creationId xmlns:a16="http://schemas.microsoft.com/office/drawing/2014/main" id="{899E020A-EEA4-4600-8375-0C222DE5BC91}"/>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1" name="Espace réservé du texte 2">
            <a:extLst>
              <a:ext uri="{FF2B5EF4-FFF2-40B4-BE49-F238E27FC236}">
                <a16:creationId xmlns:a16="http://schemas.microsoft.com/office/drawing/2014/main" id="{38EBD5BB-396B-4B85-AD3B-FC527B3198CD}"/>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160057646"/>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amp; Four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dirty="0"/>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2286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2286000" cy="2571755"/>
          </a:xfrm>
        </p:spPr>
        <p:txBody>
          <a:bodyPr/>
          <a:lstStyle/>
          <a:p>
            <a:endParaRPr lang="en-US"/>
          </a:p>
        </p:txBody>
      </p:sp>
      <p:sp>
        <p:nvSpPr>
          <p:cNvPr id="13" name="Espace réservé pour une image  2">
            <a:extLst>
              <a:ext uri="{FF2B5EF4-FFF2-40B4-BE49-F238E27FC236}">
                <a16:creationId xmlns:a16="http://schemas.microsoft.com/office/drawing/2014/main" id="{E7605A3B-0179-473B-9CB6-CC5A493B967D}"/>
              </a:ext>
            </a:extLst>
          </p:cNvPr>
          <p:cNvSpPr>
            <a:spLocks noGrp="1"/>
          </p:cNvSpPr>
          <p:nvPr>
            <p:ph type="pic" sz="quarter" idx="13"/>
          </p:nvPr>
        </p:nvSpPr>
        <p:spPr>
          <a:xfrm>
            <a:off x="6858001" y="0"/>
            <a:ext cx="2286000" cy="2571745"/>
          </a:xfrm>
        </p:spPr>
        <p:txBody>
          <a:bodyPr/>
          <a:lstStyle/>
          <a:p>
            <a:endParaRPr lang="en-US"/>
          </a:p>
        </p:txBody>
      </p:sp>
      <p:sp>
        <p:nvSpPr>
          <p:cNvPr id="14" name="Espace réservé pour une image  2">
            <a:extLst>
              <a:ext uri="{FF2B5EF4-FFF2-40B4-BE49-F238E27FC236}">
                <a16:creationId xmlns:a16="http://schemas.microsoft.com/office/drawing/2014/main" id="{15060EE6-A355-453C-AA84-ABCFFCC6CA90}"/>
              </a:ext>
            </a:extLst>
          </p:cNvPr>
          <p:cNvSpPr>
            <a:spLocks noGrp="1"/>
          </p:cNvSpPr>
          <p:nvPr>
            <p:ph type="pic" sz="quarter" idx="14"/>
          </p:nvPr>
        </p:nvSpPr>
        <p:spPr>
          <a:xfrm>
            <a:off x="6858001" y="2571745"/>
            <a:ext cx="2286000" cy="2571745"/>
          </a:xfrm>
        </p:spPr>
        <p:txBody>
          <a:bodyPr/>
          <a:lstStyle/>
          <a:p>
            <a:endParaRPr lang="en-US"/>
          </a:p>
        </p:txBody>
      </p:sp>
      <p:sp>
        <p:nvSpPr>
          <p:cNvPr id="17" name="Espace réservé du texte 5">
            <a:extLst>
              <a:ext uri="{FF2B5EF4-FFF2-40B4-BE49-F238E27FC236}">
                <a16:creationId xmlns:a16="http://schemas.microsoft.com/office/drawing/2014/main" id="{13832BF3-4358-40E5-BBF5-E3E1849FBAC4}"/>
              </a:ext>
            </a:extLst>
          </p:cNvPr>
          <p:cNvSpPr>
            <a:spLocks noGrp="1"/>
          </p:cNvSpPr>
          <p:nvPr>
            <p:ph type="body" sz="quarter" idx="17"/>
          </p:nvPr>
        </p:nvSpPr>
        <p:spPr>
          <a:xfrm>
            <a:off x="467917" y="1663008"/>
            <a:ext cx="3579734" cy="2964338"/>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2">
            <a:extLst>
              <a:ext uri="{FF2B5EF4-FFF2-40B4-BE49-F238E27FC236}">
                <a16:creationId xmlns:a16="http://schemas.microsoft.com/office/drawing/2014/main" id="{FFDCA115-114D-4B70-99BD-FCA102218F3A}"/>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397947260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Two pictures">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12" name="Espace réservé du texte 5">
            <a:extLst>
              <a:ext uri="{FF2B5EF4-FFF2-40B4-BE49-F238E27FC236}">
                <a16:creationId xmlns:a16="http://schemas.microsoft.com/office/drawing/2014/main" id="{590ED3A0-0804-4445-B8C1-4483886AFDF0}"/>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5" name="Espace réservé du texte 5">
            <a:extLst>
              <a:ext uri="{FF2B5EF4-FFF2-40B4-BE49-F238E27FC236}">
                <a16:creationId xmlns:a16="http://schemas.microsoft.com/office/drawing/2014/main" id="{E93455B5-DE17-4DA0-8356-68884C66FC5D}"/>
              </a:ext>
            </a:extLst>
          </p:cNvPr>
          <p:cNvSpPr>
            <a:spLocks noGrp="1"/>
          </p:cNvSpPr>
          <p:nvPr>
            <p:ph type="body" sz="quarter" idx="18"/>
          </p:nvPr>
        </p:nvSpPr>
        <p:spPr>
          <a:xfrm>
            <a:off x="4912519" y="2328670"/>
            <a:ext cx="3763565" cy="192900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60466456"/>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Left pictu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E01E015C-93C8-4D2F-9166-03A43005A598}"/>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7" name="Espace réservé du texte 5">
            <a:extLst>
              <a:ext uri="{FF2B5EF4-FFF2-40B4-BE49-F238E27FC236}">
                <a16:creationId xmlns:a16="http://schemas.microsoft.com/office/drawing/2014/main" id="{B5E6847B-C0F4-4A08-B7DB-8E6B008D6B43}"/>
              </a:ext>
            </a:extLst>
          </p:cNvPr>
          <p:cNvSpPr>
            <a:spLocks noGrp="1"/>
          </p:cNvSpPr>
          <p:nvPr>
            <p:ph type="body" sz="quarter" idx="17"/>
          </p:nvPr>
        </p:nvSpPr>
        <p:spPr>
          <a:xfrm>
            <a:off x="467917" y="1663008"/>
            <a:ext cx="3897873" cy="1001139"/>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0" name="Espace réservé du texte 5">
            <a:extLst>
              <a:ext uri="{FF2B5EF4-FFF2-40B4-BE49-F238E27FC236}">
                <a16:creationId xmlns:a16="http://schemas.microsoft.com/office/drawing/2014/main" id="{8372EB75-FCF3-4C1E-B44F-4562220E17C3}"/>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2546564580"/>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Right pictu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61AD2B34-5FA4-4E0B-A280-FEA6FF9BD8EF}"/>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32A4E130-9F59-49F6-9AC1-402FC543C1FE}"/>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5">
            <a:extLst>
              <a:ext uri="{FF2B5EF4-FFF2-40B4-BE49-F238E27FC236}">
                <a16:creationId xmlns:a16="http://schemas.microsoft.com/office/drawing/2014/main" id="{B3719CAF-C999-41B3-9DC0-DB7FDDB101CA}"/>
              </a:ext>
            </a:extLst>
          </p:cNvPr>
          <p:cNvSpPr>
            <a:spLocks noGrp="1"/>
          </p:cNvSpPr>
          <p:nvPr>
            <p:ph type="body" sz="quarter" idx="18"/>
          </p:nvPr>
        </p:nvSpPr>
        <p:spPr>
          <a:xfrm>
            <a:off x="4912517" y="2328671"/>
            <a:ext cx="3763566" cy="214418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410638039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ptop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08EED028-72E2-477F-A223-9598B5CB7262}"/>
              </a:ext>
            </a:extLst>
          </p:cNvPr>
          <p:cNvPicPr>
            <a:picLocks noChangeAspect="1"/>
          </p:cNvPicPr>
          <p:nvPr userDrawn="1"/>
        </p:nvPicPr>
        <p:blipFill>
          <a:blip r:embed="rId2"/>
          <a:stretch>
            <a:fillRect/>
          </a:stretch>
        </p:blipFill>
        <p:spPr>
          <a:xfrm>
            <a:off x="4150151" y="1478610"/>
            <a:ext cx="4708689" cy="2765298"/>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4730948" y="1673423"/>
            <a:ext cx="3548658" cy="2219921"/>
          </a:xfrm>
        </p:spPr>
        <p:txBody>
          <a:bodyPr/>
          <a:lstStyle/>
          <a:p>
            <a:r>
              <a:rPr lang="fr-FR"/>
              <a:t>Cliquez sur l'icône pour ajouter une image</a:t>
            </a:r>
            <a:endParaRPr lang="en-US"/>
          </a:p>
        </p:txBody>
      </p:sp>
      <p:sp>
        <p:nvSpPr>
          <p:cNvPr id="11" name="Espace réservé du texte 5">
            <a:extLst>
              <a:ext uri="{FF2B5EF4-FFF2-40B4-BE49-F238E27FC236}">
                <a16:creationId xmlns:a16="http://schemas.microsoft.com/office/drawing/2014/main" id="{921B6F65-DC7E-4564-B0B1-327BED38BC10}"/>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3" name="Espace réservé du texte 2">
            <a:extLst>
              <a:ext uri="{FF2B5EF4-FFF2-40B4-BE49-F238E27FC236}">
                <a16:creationId xmlns:a16="http://schemas.microsoft.com/office/drawing/2014/main" id="{97DDF472-E24C-4F1C-A0D3-A1A5647EE78F}"/>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20288844"/>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B94C2827-EDBF-49E4-989D-2F4CA76A997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dirty="0"/>
              <a:t>Click to edit Master title style</a:t>
            </a:r>
          </a:p>
        </p:txBody>
      </p:sp>
      <p:sp>
        <p:nvSpPr>
          <p:cNvPr id="6" name="Espace réservé du texte 5">
            <a:extLst>
              <a:ext uri="{FF2B5EF4-FFF2-40B4-BE49-F238E27FC236}">
                <a16:creationId xmlns:a16="http://schemas.microsoft.com/office/drawing/2014/main" id="{BD39EE15-8691-4D6D-8689-F6C9C166A6A1}"/>
              </a:ext>
            </a:extLst>
          </p:cNvPr>
          <p:cNvSpPr>
            <a:spLocks noGrp="1"/>
          </p:cNvSpPr>
          <p:nvPr>
            <p:ph type="body" sz="quarter" idx="17"/>
          </p:nvPr>
        </p:nvSpPr>
        <p:spPr>
          <a:xfrm>
            <a:off x="467917" y="1663009"/>
            <a:ext cx="3851915" cy="2809847"/>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7" name="Espace réservé du texte 5">
            <a:extLst>
              <a:ext uri="{FF2B5EF4-FFF2-40B4-BE49-F238E27FC236}">
                <a16:creationId xmlns:a16="http://schemas.microsoft.com/office/drawing/2014/main" id="{8D36094F-742A-463D-94D7-34694614FACF}"/>
              </a:ext>
            </a:extLst>
          </p:cNvPr>
          <p:cNvSpPr>
            <a:spLocks noGrp="1"/>
          </p:cNvSpPr>
          <p:nvPr>
            <p:ph type="body" sz="quarter" idx="18"/>
          </p:nvPr>
        </p:nvSpPr>
        <p:spPr>
          <a:xfrm>
            <a:off x="4912517" y="601901"/>
            <a:ext cx="3763566" cy="3870955"/>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Tree>
    <p:extLst>
      <p:ext uri="{BB962C8B-B14F-4D97-AF65-F5344CB8AC3E}">
        <p14:creationId xmlns:p14="http://schemas.microsoft.com/office/powerpoint/2010/main" val="1995729255"/>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
        <p:nvSpPr>
          <p:cNvPr id="3" name="Espace réservé du texte 2">
            <a:extLst>
              <a:ext uri="{FF2B5EF4-FFF2-40B4-BE49-F238E27FC236}">
                <a16:creationId xmlns:a16="http://schemas.microsoft.com/office/drawing/2014/main" id="{01DA10A5-2198-4B6D-9D51-D4BAC0A79B5B}"/>
              </a:ext>
            </a:extLst>
          </p:cNvPr>
          <p:cNvSpPr>
            <a:spLocks noGrp="1"/>
          </p:cNvSpPr>
          <p:nvPr>
            <p:ph type="body" sz="quarter" idx="11" hasCustomPrompt="1"/>
          </p:nvPr>
        </p:nvSpPr>
        <p:spPr>
          <a:xfrm>
            <a:off x="7460554" y="596766"/>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Name</a:t>
            </a:r>
            <a:br>
              <a:rPr lang="en-US" dirty="0"/>
            </a:br>
            <a:r>
              <a:rPr lang="en-US" dirty="0"/>
              <a:t>Job Title</a:t>
            </a:r>
            <a:endParaRPr lang="fr-FR" dirty="0"/>
          </a:p>
        </p:txBody>
      </p:sp>
      <p:sp>
        <p:nvSpPr>
          <p:cNvPr id="9" name="Espace réservé du texte 2">
            <a:extLst>
              <a:ext uri="{FF2B5EF4-FFF2-40B4-BE49-F238E27FC236}">
                <a16:creationId xmlns:a16="http://schemas.microsoft.com/office/drawing/2014/main" id="{7E36D8B3-5AF5-45F6-90C6-1052246B1316}"/>
              </a:ext>
            </a:extLst>
          </p:cNvPr>
          <p:cNvSpPr>
            <a:spLocks noGrp="1"/>
          </p:cNvSpPr>
          <p:nvPr>
            <p:ph type="body" sz="quarter" idx="12" hasCustomPrompt="1"/>
          </p:nvPr>
        </p:nvSpPr>
        <p:spPr>
          <a:xfrm>
            <a:off x="7460554" y="2047850"/>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Client/Partner</a:t>
            </a:r>
          </a:p>
        </p:txBody>
      </p:sp>
      <p:sp>
        <p:nvSpPr>
          <p:cNvPr id="12" name="Espace réservé du texte 2">
            <a:extLst>
              <a:ext uri="{FF2B5EF4-FFF2-40B4-BE49-F238E27FC236}">
                <a16:creationId xmlns:a16="http://schemas.microsoft.com/office/drawing/2014/main" id="{0D3B2E41-E3DE-45E5-939D-B6DE8A989C8E}"/>
              </a:ext>
            </a:extLst>
          </p:cNvPr>
          <p:cNvSpPr>
            <a:spLocks noGrp="1"/>
          </p:cNvSpPr>
          <p:nvPr>
            <p:ph type="body" sz="quarter" idx="13" hasCustomPrompt="1"/>
          </p:nvPr>
        </p:nvSpPr>
        <p:spPr>
          <a:xfrm>
            <a:off x="7460554" y="372702"/>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by</a:t>
            </a:r>
          </a:p>
        </p:txBody>
      </p:sp>
      <p:sp>
        <p:nvSpPr>
          <p:cNvPr id="15" name="Espace réservé du texte 2">
            <a:extLst>
              <a:ext uri="{FF2B5EF4-FFF2-40B4-BE49-F238E27FC236}">
                <a16:creationId xmlns:a16="http://schemas.microsoft.com/office/drawing/2014/main" id="{1D1B2086-F342-4DE1-AD6A-A7B47BEEE0E8}"/>
              </a:ext>
            </a:extLst>
          </p:cNvPr>
          <p:cNvSpPr>
            <a:spLocks noGrp="1"/>
          </p:cNvSpPr>
          <p:nvPr>
            <p:ph type="body" sz="quarter" idx="14" hasCustomPrompt="1"/>
          </p:nvPr>
        </p:nvSpPr>
        <p:spPr>
          <a:xfrm>
            <a:off x="7460554" y="1824064"/>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err="1"/>
              <a:t>Prepared</a:t>
            </a:r>
            <a:r>
              <a:rPr lang="fr-FR" dirty="0"/>
              <a:t> for</a:t>
            </a:r>
          </a:p>
        </p:txBody>
      </p:sp>
      <p:sp>
        <p:nvSpPr>
          <p:cNvPr id="8" name="Espace réservé du texte 2">
            <a:extLst>
              <a:ext uri="{FF2B5EF4-FFF2-40B4-BE49-F238E27FC236}">
                <a16:creationId xmlns:a16="http://schemas.microsoft.com/office/drawing/2014/main" id="{CC25C691-AF5A-4776-AD94-0BB818E5D3FF}"/>
              </a:ext>
            </a:extLst>
          </p:cNvPr>
          <p:cNvSpPr>
            <a:spLocks noGrp="1"/>
          </p:cNvSpPr>
          <p:nvPr>
            <p:ph type="body" sz="quarter" idx="15" hasCustomPrompt="1"/>
          </p:nvPr>
        </p:nvSpPr>
        <p:spPr>
          <a:xfrm>
            <a:off x="467916" y="1592560"/>
            <a:ext cx="6105413"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
        <p:nvSpPr>
          <p:cNvPr id="10" name="Espace réservé du texte 2">
            <a:extLst>
              <a:ext uri="{FF2B5EF4-FFF2-40B4-BE49-F238E27FC236}">
                <a16:creationId xmlns:a16="http://schemas.microsoft.com/office/drawing/2014/main" id="{ED366C01-5C89-47FD-8EC2-4D16CEDEFC18}"/>
              </a:ext>
            </a:extLst>
          </p:cNvPr>
          <p:cNvSpPr>
            <a:spLocks noGrp="1"/>
          </p:cNvSpPr>
          <p:nvPr>
            <p:ph type="body" sz="quarter" idx="16" hasCustomPrompt="1"/>
          </p:nvPr>
        </p:nvSpPr>
        <p:spPr>
          <a:xfrm>
            <a:off x="467916" y="2836730"/>
            <a:ext cx="6105413" cy="567377"/>
          </a:xfrm>
        </p:spPr>
        <p:txBody>
          <a:bodyPr anchor="t"/>
          <a:lstStyle>
            <a:lvl1pPr marL="0" indent="0">
              <a:lnSpc>
                <a:spcPct val="100000"/>
              </a:lnSpc>
              <a:spcAft>
                <a:spcPts val="0"/>
              </a:spcAft>
              <a:buFont typeface="Arial" panose="020B0604020202020204" pitchFamily="34" charset="0"/>
              <a:buNone/>
              <a:defRPr lang="fr-FR" sz="1500" b="0" kern="1200" noProof="0" dirty="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Headlines</a:t>
            </a:r>
          </a:p>
          <a:p>
            <a:pPr lvl="0"/>
            <a:r>
              <a:rPr lang="fr-FR" dirty="0"/>
              <a:t>Example</a:t>
            </a:r>
          </a:p>
        </p:txBody>
      </p:sp>
    </p:spTree>
    <p:extLst>
      <p:ext uri="{BB962C8B-B14F-4D97-AF65-F5344CB8AC3E}">
        <p14:creationId xmlns:p14="http://schemas.microsoft.com/office/powerpoint/2010/main" val="3116070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dirty="0"/>
              <a:t>Client/Partner logo here</a:t>
            </a:r>
          </a:p>
        </p:txBody>
      </p:sp>
    </p:spTree>
    <p:extLst>
      <p:ext uri="{BB962C8B-B14F-4D97-AF65-F5344CB8AC3E}">
        <p14:creationId xmlns:p14="http://schemas.microsoft.com/office/powerpoint/2010/main" val="3547617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mple Gradient Cover">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Espace réservé du texte 2">
            <a:extLst>
              <a:ext uri="{FF2B5EF4-FFF2-40B4-BE49-F238E27FC236}">
                <a16:creationId xmlns:a16="http://schemas.microsoft.com/office/drawing/2014/main" id="{DAC28932-8C5D-45A4-AB55-7B160AC5DFC9}"/>
              </a:ext>
            </a:extLst>
          </p:cNvPr>
          <p:cNvSpPr>
            <a:spLocks noGrp="1"/>
          </p:cNvSpPr>
          <p:nvPr>
            <p:ph type="body" sz="quarter" idx="15" hasCustomPrompt="1"/>
          </p:nvPr>
        </p:nvSpPr>
        <p:spPr>
          <a:xfrm>
            <a:off x="467916" y="1592560"/>
            <a:ext cx="8208169"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dirty="0"/>
              <a:t>Presentation</a:t>
            </a:r>
            <a:br>
              <a:rPr lang="fr-FR" dirty="0"/>
            </a:br>
            <a:r>
              <a:rPr lang="fr-FR" dirty="0" err="1"/>
              <a:t>title</a:t>
            </a:r>
            <a:endParaRPr lang="fr-FR" dirty="0"/>
          </a:p>
        </p:txBody>
      </p:sp>
    </p:spTree>
    <p:extLst>
      <p:ext uri="{BB962C8B-B14F-4D97-AF65-F5344CB8AC3E}">
        <p14:creationId xmlns:p14="http://schemas.microsoft.com/office/powerpoint/2010/main" val="3401408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ient logo">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6" name="Espace réservé pour une image  3">
            <a:extLst>
              <a:ext uri="{FF2B5EF4-FFF2-40B4-BE49-F238E27FC236}">
                <a16:creationId xmlns:a16="http://schemas.microsoft.com/office/drawing/2014/main" id="{1304AD92-A926-4829-A590-C49B112E415B}"/>
              </a:ext>
            </a:extLst>
          </p:cNvPr>
          <p:cNvSpPr>
            <a:spLocks noGrp="1"/>
          </p:cNvSpPr>
          <p:nvPr>
            <p:ph type="pic" sz="quarter" idx="10" hasCustomPrompt="1"/>
          </p:nvPr>
        </p:nvSpPr>
        <p:spPr>
          <a:xfrm>
            <a:off x="7768829" y="314326"/>
            <a:ext cx="907256" cy="907256"/>
          </a:xfrm>
          <a:prstGeom prst="rect">
            <a:avLst/>
          </a:prstGeom>
        </p:spPr>
        <p:txBody>
          <a:bodyPr tIns="144000"/>
          <a:lstStyle>
            <a:lvl1pPr algn="ctr">
              <a:defRPr>
                <a:solidFill>
                  <a:schemeClr val="tx1"/>
                </a:solidFill>
              </a:defRPr>
            </a:lvl1pPr>
          </a:lstStyle>
          <a:p>
            <a:r>
              <a:rPr lang="en-US" dirty="0"/>
              <a:t>Client/Partner logo here</a:t>
            </a:r>
          </a:p>
        </p:txBody>
      </p:sp>
      <p:sp>
        <p:nvSpPr>
          <p:cNvPr id="7" name="Rectangle: Rounded Corners 6">
            <a:extLst>
              <a:ext uri="{FF2B5EF4-FFF2-40B4-BE49-F238E27FC236}">
                <a16:creationId xmlns:a16="http://schemas.microsoft.com/office/drawing/2014/main" id="{323C40BE-7E5F-40E5-913E-F5D6D2331811}"/>
              </a:ext>
            </a:extLst>
          </p:cNvPr>
          <p:cNvSpPr/>
          <p:nvPr userDrawn="1"/>
        </p:nvSpPr>
        <p:spPr>
          <a:xfrm>
            <a:off x="467915" y="4753183"/>
            <a:ext cx="282179" cy="179162"/>
          </a:xfrm>
          <a:prstGeom prst="round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dirty="0" err="1">
              <a:solidFill>
                <a:schemeClr val="tx1"/>
              </a:solidFill>
            </a:endParaRPr>
          </a:p>
        </p:txBody>
      </p:sp>
      <p:sp>
        <p:nvSpPr>
          <p:cNvPr id="9" name="Text Placeholder 2">
            <a:extLst>
              <a:ext uri="{FF2B5EF4-FFF2-40B4-BE49-F238E27FC236}">
                <a16:creationId xmlns:a16="http://schemas.microsoft.com/office/drawing/2014/main" id="{78D6B6DE-2673-44A2-9901-4A07D74E7965}"/>
              </a:ext>
            </a:extLst>
          </p:cNvPr>
          <p:cNvSpPr txBox="1">
            <a:spLocks/>
          </p:cNvSpPr>
          <p:nvPr userDrawn="1"/>
        </p:nvSpPr>
        <p:spPr>
          <a:xfrm>
            <a:off x="487561" y="4756756"/>
            <a:ext cx="242888" cy="170408"/>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600" kern="1200" baseline="0" noProof="0" dirty="0">
                <a:solidFill>
                  <a:schemeClr val="tx1"/>
                </a:solidFill>
                <a:latin typeface="+mn-lt"/>
                <a:ea typeface="+mn-ea"/>
                <a:cs typeface="+mn-cs"/>
              </a:rPr>
              <a:t>Flag</a:t>
            </a:r>
          </a:p>
        </p:txBody>
      </p:sp>
      <p:sp>
        <p:nvSpPr>
          <p:cNvPr id="13" name="Text Placeholder 7">
            <a:extLst>
              <a:ext uri="{FF2B5EF4-FFF2-40B4-BE49-F238E27FC236}">
                <a16:creationId xmlns:a16="http://schemas.microsoft.com/office/drawing/2014/main" id="{A36AF437-7EEF-4E82-AC7D-64037FD7A3EF}"/>
              </a:ext>
            </a:extLst>
          </p:cNvPr>
          <p:cNvSpPr>
            <a:spLocks noGrp="1"/>
          </p:cNvSpPr>
          <p:nvPr>
            <p:ph idx="1" hasCustomPrompt="1"/>
          </p:nvPr>
        </p:nvSpPr>
        <p:spPr>
          <a:xfrm>
            <a:off x="814388" y="4781365"/>
            <a:ext cx="1203722" cy="161583"/>
          </a:xfrm>
          <a:prstGeom prst="rect">
            <a:avLst/>
          </a:prstGeom>
        </p:spPr>
        <p:txBody>
          <a:bodyPr vert="horz" wrap="square" lIns="0" tIns="0" rIns="0" bIns="0" rtlCol="0">
            <a:spAutoFit/>
          </a:bodyPr>
          <a:lstStyle>
            <a:lvl4pPr>
              <a:defRPr/>
            </a:lvl4pPr>
          </a:lstStyle>
          <a:p>
            <a:pPr lvl="3"/>
            <a:r>
              <a:rPr lang="en-US" noProof="0" dirty="0"/>
              <a:t>Country</a:t>
            </a:r>
          </a:p>
        </p:txBody>
      </p:sp>
    </p:spTree>
    <p:extLst>
      <p:ext uri="{BB962C8B-B14F-4D97-AF65-F5344CB8AC3E}">
        <p14:creationId xmlns:p14="http://schemas.microsoft.com/office/powerpoint/2010/main" val="330516799"/>
      </p:ext>
    </p:extLst>
  </p:cSld>
  <p:clrMapOvr>
    <a:masterClrMapping/>
  </p:clrMapOvr>
  <p:extLst>
    <p:ext uri="{DCECCB84-F9BA-43D5-87BE-67443E8EF086}">
      <p15:sldGuideLst xmlns:p15="http://schemas.microsoft.com/office/powerpoint/2012/main">
        <p15:guide id="1" orient="horz" pos="77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1" name="Image 10">
            <a:extLst>
              <a:ext uri="{FF2B5EF4-FFF2-40B4-BE49-F238E27FC236}">
                <a16:creationId xmlns:a16="http://schemas.microsoft.com/office/drawing/2014/main" id="{BFE0D1FC-961A-4E74-AF39-53E638A235D8}"/>
              </a:ext>
            </a:extLst>
          </p:cNvPr>
          <p:cNvPicPr>
            <a:picLocks noChangeAspect="1"/>
          </p:cNvPicPr>
          <p:nvPr userDrawn="1"/>
        </p:nvPicPr>
        <p:blipFill>
          <a:blip r:embed="rId2"/>
          <a:stretch>
            <a:fillRect/>
          </a:stretch>
        </p:blipFill>
        <p:spPr>
          <a:xfrm>
            <a:off x="5265165" y="1101098"/>
            <a:ext cx="2478660" cy="3474984"/>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a:t>
            </a:fld>
            <a:endParaRPr lang="en-US" sz="675" noProof="0" dirty="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dirty="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462588" y="1446611"/>
            <a:ext cx="2080617" cy="2778918"/>
          </a:xfrm>
        </p:spPr>
        <p:txBody>
          <a:bodyPr/>
          <a:lstStyle/>
          <a:p>
            <a:r>
              <a:rPr lang="fr-FR"/>
              <a:t>Cliquez sur l'icône pour ajouter une image</a:t>
            </a:r>
            <a:endParaRPr lang="en-US"/>
          </a:p>
        </p:txBody>
      </p:sp>
      <p:sp>
        <p:nvSpPr>
          <p:cNvPr id="13" name="Espace réservé du texte 5">
            <a:extLst>
              <a:ext uri="{FF2B5EF4-FFF2-40B4-BE49-F238E27FC236}">
                <a16:creationId xmlns:a16="http://schemas.microsoft.com/office/drawing/2014/main" id="{97555282-95F1-4C07-954C-4168E28D8C04}"/>
              </a:ext>
            </a:extLst>
          </p:cNvPr>
          <p:cNvSpPr>
            <a:spLocks noGrp="1"/>
          </p:cNvSpPr>
          <p:nvPr>
            <p:ph type="body" sz="quarter" idx="17"/>
          </p:nvPr>
        </p:nvSpPr>
        <p:spPr>
          <a:xfrm>
            <a:off x="467917" y="1231106"/>
            <a:ext cx="3431141" cy="3161732"/>
          </a:xfrm>
        </p:spPr>
        <p:txBody>
          <a:bodyPr/>
          <a:lstStyle/>
          <a:p>
            <a:pPr lvl="0"/>
            <a:r>
              <a:rPr lang="fr-FR" dirty="0"/>
              <a:t>Modifier les styles du texte du masque</a:t>
            </a:r>
          </a:p>
          <a:p>
            <a:pPr lvl="1"/>
            <a:r>
              <a:rPr lang="fr-FR" dirty="0"/>
              <a:t>Deuxième niveau</a:t>
            </a:r>
          </a:p>
          <a:p>
            <a:pPr lvl="2"/>
            <a:r>
              <a:rPr lang="fr-FR" dirty="0"/>
              <a:t>Troisième niveau</a:t>
            </a:r>
            <a:endParaRPr lang="en-US" dirty="0"/>
          </a:p>
        </p:txBody>
      </p:sp>
      <p:sp>
        <p:nvSpPr>
          <p:cNvPr id="14" name="Espace réservé du texte 2">
            <a:extLst>
              <a:ext uri="{FF2B5EF4-FFF2-40B4-BE49-F238E27FC236}">
                <a16:creationId xmlns:a16="http://schemas.microsoft.com/office/drawing/2014/main" id="{001DBB0E-39EE-41B6-B341-E9B509DE231C}"/>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dirty="0"/>
              <a:t>Second </a:t>
            </a:r>
            <a:r>
              <a:rPr lang="fr-FR" dirty="0" err="1"/>
              <a:t>level</a:t>
            </a:r>
            <a:endParaRPr lang="fr-FR" dirty="0"/>
          </a:p>
        </p:txBody>
      </p:sp>
    </p:spTree>
    <p:extLst>
      <p:ext uri="{BB962C8B-B14F-4D97-AF65-F5344CB8AC3E}">
        <p14:creationId xmlns:p14="http://schemas.microsoft.com/office/powerpoint/2010/main" val="4257173101"/>
      </p:ext>
    </p:extLst>
  </p:cSld>
  <p:clrMapOvr>
    <a:masterClrMapping/>
  </p:clrMapOvr>
  <p:extLst>
    <p:ext uri="{DCECCB84-F9BA-43D5-87BE-67443E8EF086}">
      <p15:sldGuideLst xmlns:p15="http://schemas.microsoft.com/office/powerpoint/2012/main">
        <p15:guide id="1" orient="horz" pos="7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67916" y="1152526"/>
            <a:ext cx="8147447" cy="320397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3" name="Title Placeholder 2"/>
          <p:cNvSpPr>
            <a:spLocks noGrp="1"/>
          </p:cNvSpPr>
          <p:nvPr>
            <p:ph type="title"/>
          </p:nvPr>
        </p:nvSpPr>
        <p:spPr>
          <a:xfrm>
            <a:off x="467916" y="382111"/>
            <a:ext cx="8208169" cy="277001"/>
          </a:xfrm>
          <a:prstGeom prst="rect">
            <a:avLst/>
          </a:prstGeom>
        </p:spPr>
        <p:txBody>
          <a:bodyPr vert="horz" lIns="0" tIns="0" rIns="0" bIns="0" rtlCol="0" anchor="ctr" anchorCtr="0">
            <a:normAutofit/>
          </a:bodyPr>
          <a:lstStyle/>
          <a:p>
            <a:r>
              <a:rPr lang="fr-FR" dirty="0"/>
              <a:t>Modifiez le style du titre</a:t>
            </a:r>
            <a:endParaRPr lang="en-US" dirty="0"/>
          </a:p>
        </p:txBody>
      </p:sp>
    </p:spTree>
    <p:extLst>
      <p:ext uri="{BB962C8B-B14F-4D97-AF65-F5344CB8AC3E}">
        <p14:creationId xmlns:p14="http://schemas.microsoft.com/office/powerpoint/2010/main" val="3943845757"/>
      </p:ext>
    </p:extLst>
  </p:cSld>
  <p:clrMap bg1="lt1" tx1="dk1" bg2="lt2" tx2="dk2" accent1="accent1" accent2="accent2" accent3="accent3" accent4="accent4" accent5="accent5" accent6="accent6" hlink="hlink" folHlink="folHlink"/>
  <p:sldLayoutIdLst>
    <p:sldLayoutId id="2147483814" r:id="rId1"/>
    <p:sldLayoutId id="2147483938" r:id="rId2"/>
    <p:sldLayoutId id="2147483939" r:id="rId3"/>
    <p:sldLayoutId id="2147483820" r:id="rId4"/>
    <p:sldLayoutId id="2147483857" r:id="rId5"/>
    <p:sldLayoutId id="2147483826" r:id="rId6"/>
    <p:sldLayoutId id="2147483817" r:id="rId7"/>
    <p:sldLayoutId id="2147483828" r:id="rId8"/>
    <p:sldLayoutId id="2147483829" r:id="rId9"/>
    <p:sldLayoutId id="2147483830" r:id="rId10"/>
    <p:sldLayoutId id="2147483819" r:id="rId11"/>
    <p:sldLayoutId id="2147483821" r:id="rId12"/>
    <p:sldLayoutId id="2147483882" r:id="rId13"/>
    <p:sldLayoutId id="2147483883" r:id="rId14"/>
    <p:sldLayoutId id="2147483854" r:id="rId15"/>
    <p:sldLayoutId id="2147483855" r:id="rId16"/>
    <p:sldLayoutId id="2147483842" r:id="rId17"/>
    <p:sldLayoutId id="2147483843" r:id="rId18"/>
    <p:sldLayoutId id="2147483844" r:id="rId19"/>
    <p:sldLayoutId id="2147483846" r:id="rId20"/>
    <p:sldLayoutId id="2147483847" r:id="rId21"/>
    <p:sldLayoutId id="2147483848" r:id="rId22"/>
    <p:sldLayoutId id="2147483825" r:id="rId23"/>
    <p:sldLayoutId id="2147483815" r:id="rId24"/>
    <p:sldLayoutId id="2147483935" r:id="rId25"/>
    <p:sldLayoutId id="2147483856" r:id="rId26"/>
    <p:sldLayoutId id="2147483944" r:id="rId27"/>
    <p:sldLayoutId id="2147483946" r:id="rId28"/>
    <p:sldLayoutId id="2147483950" r:id="rId29"/>
    <p:sldLayoutId id="2147483952" r:id="rId30"/>
  </p:sldLayoutIdLst>
  <p:txStyles>
    <p:titleStyle>
      <a:lvl1pPr marL="0" indent="0" algn="l" defTabSz="342892" rtl="0" eaLnBrk="1" latinLnBrk="0" hangingPunct="1">
        <a:spcBef>
          <a:spcPct val="0"/>
        </a:spcBef>
        <a:spcAft>
          <a:spcPts val="0"/>
        </a:spcAft>
        <a:buFont typeface="Arial" pitchFamily="34" charset="0"/>
        <a:buNone/>
        <a:defRPr lang="fr-FR" sz="1800" b="1" kern="1200" baseline="0" smtClean="0">
          <a:solidFill>
            <a:schemeClr val="accent1"/>
          </a:solidFill>
          <a:latin typeface="+mj-lt"/>
          <a:ea typeface="+mn-ea"/>
          <a:cs typeface="+mn-cs"/>
        </a:defRPr>
      </a:lvl1pPr>
    </p:titleStyle>
    <p:bodyStyle>
      <a:lvl1pPr marL="0" indent="0" algn="l" defTabSz="342892" rtl="0" eaLnBrk="1" latinLnBrk="0" hangingPunct="1">
        <a:lnSpc>
          <a:spcPct val="130000"/>
        </a:lnSpc>
        <a:spcBef>
          <a:spcPts val="0"/>
        </a:spcBef>
        <a:spcAft>
          <a:spcPts val="900"/>
        </a:spcAft>
        <a:buClr>
          <a:schemeClr val="bg1"/>
        </a:buClr>
        <a:buSzPct val="25000"/>
        <a:buFont typeface="Verdana" pitchFamily="34" charset="0"/>
        <a:buNone/>
        <a:defRPr kumimoji="0" lang="en-US" sz="900" b="0" i="0" u="none" strike="noStrike" kern="1200" cap="none" spc="0" normalizeH="0" baseline="0" noProof="0" dirty="0">
          <a:ln>
            <a:noFill/>
          </a:ln>
          <a:solidFill>
            <a:srgbClr val="000000"/>
          </a:solidFill>
          <a:effectLst/>
          <a:uLnTx/>
          <a:uFillTx/>
          <a:latin typeface="Calibri"/>
          <a:ea typeface="+mn-ea"/>
          <a:cs typeface="Segoe UI" panose="020B0502040204020203" pitchFamily="34" charset="0"/>
        </a:defRPr>
      </a:lvl1pPr>
      <a:lvl2pPr marL="133347" indent="-133347" algn="l" defTabSz="342892" rtl="0" eaLnBrk="1" latinLnBrk="0" hangingPunct="1">
        <a:lnSpc>
          <a:spcPct val="130000"/>
        </a:lnSpc>
        <a:spcBef>
          <a:spcPts val="0"/>
        </a:spcBef>
        <a:spcAft>
          <a:spcPts val="450"/>
        </a:spcAft>
        <a:buClr>
          <a:schemeClr val="accent1"/>
        </a:buClr>
        <a:buFont typeface="Arial" pitchFamily="34" charset="0"/>
        <a:buChar char="•"/>
        <a:defRPr lang="en-US" sz="900" b="0" kern="1200" noProof="0" dirty="0">
          <a:solidFill>
            <a:schemeClr val="tx1"/>
          </a:solidFill>
          <a:latin typeface="+mj-lt"/>
          <a:ea typeface="+mn-ea"/>
          <a:cs typeface="Calibri Light" panose="020F0302020204030204" pitchFamily="34" charset="0"/>
        </a:defRPr>
      </a:lvl2pPr>
      <a:lvl3pPr marL="271457" indent="-135728" algn="l" defTabSz="385754" rtl="0" eaLnBrk="1" latinLnBrk="0" hangingPunct="1">
        <a:lnSpc>
          <a:spcPct val="130000"/>
        </a:lnSpc>
        <a:spcBef>
          <a:spcPts val="0"/>
        </a:spcBef>
        <a:spcAft>
          <a:spcPts val="225"/>
        </a:spcAft>
        <a:buClr>
          <a:schemeClr val="bg1">
            <a:lumMod val="50000"/>
          </a:schemeClr>
        </a:buClr>
        <a:buSzPct val="50000"/>
        <a:buFont typeface="Montserrat" panose="020B0604020202020204" charset="0"/>
        <a:buChar char="►"/>
        <a:defRPr lang="en-US" sz="900" b="0" kern="1200" noProof="0" dirty="0">
          <a:solidFill>
            <a:schemeClr val="tx1"/>
          </a:solidFill>
          <a:latin typeface="Calibri Light" panose="020F0302020204030204" pitchFamily="34" charset="0"/>
          <a:ea typeface="+mn-ea"/>
          <a:cs typeface="Calibri Light" panose="020F0302020204030204" pitchFamily="34" charset="0"/>
        </a:defRPr>
      </a:lvl3pPr>
      <a:lvl4pPr marL="402421" indent="-121441" algn="l" defTabSz="342892" rtl="0" eaLnBrk="1" latinLnBrk="0" hangingPunct="1">
        <a:spcBef>
          <a:spcPts val="225"/>
        </a:spcBef>
        <a:spcAft>
          <a:spcPts val="225"/>
        </a:spcAft>
        <a:buClr>
          <a:schemeClr val="tx1"/>
        </a:buClr>
        <a:buFont typeface="Courier New" pitchFamily="49" charset="0"/>
        <a:buChar char="o"/>
        <a:tabLst/>
        <a:defRPr lang="en-US" sz="1050" b="0" kern="1200" noProof="0" dirty="0">
          <a:solidFill>
            <a:schemeClr val="tx1"/>
          </a:solidFill>
          <a:latin typeface="Calibri Light" panose="020F0302020204030204" pitchFamily="34" charset="0"/>
          <a:ea typeface="+mn-ea"/>
          <a:cs typeface="Calibri Light" panose="020F0302020204030204" pitchFamily="34" charset="0"/>
        </a:defRPr>
      </a:lvl4pPr>
      <a:lvl5pPr marL="609585" indent="-123822" algn="l" defTabSz="342892" rtl="0" eaLnBrk="1" latinLnBrk="0" hangingPunct="1">
        <a:spcBef>
          <a:spcPts val="0"/>
        </a:spcBef>
        <a:buClr>
          <a:srgbClr val="D52B1E"/>
        </a:buClr>
        <a:buFont typeface="Calibri" pitchFamily="34" charset="0"/>
        <a:buChar char="-"/>
        <a:tabLst/>
        <a:defRPr lang="en-GB" sz="825" kern="1200" noProof="0">
          <a:solidFill>
            <a:srgbClr val="4D4F53"/>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54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67916" y="1152526"/>
            <a:ext cx="8147447" cy="320397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3" name="Title Placeholder 2"/>
          <p:cNvSpPr>
            <a:spLocks noGrp="1"/>
          </p:cNvSpPr>
          <p:nvPr>
            <p:ph type="title"/>
          </p:nvPr>
        </p:nvSpPr>
        <p:spPr>
          <a:xfrm>
            <a:off x="467916" y="382111"/>
            <a:ext cx="8208169" cy="277001"/>
          </a:xfrm>
          <a:prstGeom prst="rect">
            <a:avLst/>
          </a:prstGeom>
        </p:spPr>
        <p:txBody>
          <a:bodyPr vert="horz" lIns="0" tIns="0" rIns="0" bIns="0" rtlCol="0" anchor="ctr" anchorCtr="0">
            <a:normAutofit/>
          </a:bodyPr>
          <a:lstStyle/>
          <a:p>
            <a:r>
              <a:rPr lang="fr-FR" dirty="0"/>
              <a:t>Modifiez le style du titre</a:t>
            </a:r>
            <a:endParaRPr lang="en-US" dirty="0"/>
          </a:p>
        </p:txBody>
      </p:sp>
    </p:spTree>
    <p:extLst>
      <p:ext uri="{BB962C8B-B14F-4D97-AF65-F5344CB8AC3E}">
        <p14:creationId xmlns:p14="http://schemas.microsoft.com/office/powerpoint/2010/main" val="235908410"/>
      </p:ext>
    </p:extLst>
  </p:cSld>
  <p:clrMap bg1="lt1" tx1="dk1" bg2="lt2" tx2="dk2" accent1="accent1" accent2="accent2" accent3="accent3" accent4="accent4" accent5="accent5" accent6="accent6" hlink="hlink" folHlink="folHlink"/>
  <p:sldLayoutIdLst>
    <p:sldLayoutId id="2147483885" r:id="rId1"/>
    <p:sldLayoutId id="2147483940" r:id="rId2"/>
    <p:sldLayoutId id="2147483941"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36" r:id="rId24"/>
    <p:sldLayoutId id="2147483906" r:id="rId25"/>
    <p:sldLayoutId id="2147483907" r:id="rId26"/>
    <p:sldLayoutId id="2147483908" r:id="rId27"/>
  </p:sldLayoutIdLst>
  <p:txStyles>
    <p:titleStyle>
      <a:lvl1pPr marL="0" indent="0" algn="l" defTabSz="342892" rtl="0" eaLnBrk="1" latinLnBrk="0" hangingPunct="1">
        <a:spcBef>
          <a:spcPct val="0"/>
        </a:spcBef>
        <a:spcAft>
          <a:spcPts val="0"/>
        </a:spcAft>
        <a:buFont typeface="Arial" pitchFamily="34" charset="0"/>
        <a:buNone/>
        <a:defRPr lang="fr-FR" sz="1800" b="1" kern="1200" baseline="0" smtClean="0">
          <a:solidFill>
            <a:schemeClr val="accent1"/>
          </a:solidFill>
          <a:latin typeface="+mj-lt"/>
          <a:ea typeface="+mn-ea"/>
          <a:cs typeface="+mn-cs"/>
        </a:defRPr>
      </a:lvl1pPr>
    </p:titleStyle>
    <p:bodyStyle>
      <a:lvl1pPr marL="0" indent="0" algn="l" defTabSz="342892" rtl="0" eaLnBrk="1" latinLnBrk="0" hangingPunct="1">
        <a:lnSpc>
          <a:spcPct val="130000"/>
        </a:lnSpc>
        <a:spcBef>
          <a:spcPts val="0"/>
        </a:spcBef>
        <a:spcAft>
          <a:spcPts val="900"/>
        </a:spcAft>
        <a:buClr>
          <a:schemeClr val="bg1"/>
        </a:buClr>
        <a:buSzPct val="25000"/>
        <a:buFont typeface="Verdana" pitchFamily="34" charset="0"/>
        <a:buNone/>
        <a:defRPr kumimoji="0" lang="en-US" sz="900" b="0" i="0" u="none" strike="noStrike" kern="1200" cap="none" spc="0" normalizeH="0" baseline="0" noProof="0" dirty="0">
          <a:ln>
            <a:noFill/>
          </a:ln>
          <a:solidFill>
            <a:srgbClr val="000000"/>
          </a:solidFill>
          <a:effectLst/>
          <a:uLnTx/>
          <a:uFillTx/>
          <a:latin typeface="Calibri"/>
          <a:ea typeface="+mn-ea"/>
          <a:cs typeface="Segoe UI" panose="020B0502040204020203" pitchFamily="34" charset="0"/>
        </a:defRPr>
      </a:lvl1pPr>
      <a:lvl2pPr marL="133347" indent="-133347" algn="l" defTabSz="342892" rtl="0" eaLnBrk="1" latinLnBrk="0" hangingPunct="1">
        <a:lnSpc>
          <a:spcPct val="130000"/>
        </a:lnSpc>
        <a:spcBef>
          <a:spcPts val="0"/>
        </a:spcBef>
        <a:spcAft>
          <a:spcPts val="450"/>
        </a:spcAft>
        <a:buClr>
          <a:schemeClr val="accent1"/>
        </a:buClr>
        <a:buFont typeface="Arial" pitchFamily="34" charset="0"/>
        <a:buChar char="•"/>
        <a:defRPr lang="en-US" sz="900" b="0" kern="1200" noProof="0" dirty="0">
          <a:solidFill>
            <a:schemeClr val="tx1"/>
          </a:solidFill>
          <a:latin typeface="+mj-lt"/>
          <a:ea typeface="+mn-ea"/>
          <a:cs typeface="Calibri Light" panose="020F0302020204030204" pitchFamily="34" charset="0"/>
        </a:defRPr>
      </a:lvl2pPr>
      <a:lvl3pPr marL="271457" indent="-135728" algn="l" defTabSz="385754" rtl="0" eaLnBrk="1" latinLnBrk="0" hangingPunct="1">
        <a:lnSpc>
          <a:spcPct val="130000"/>
        </a:lnSpc>
        <a:spcBef>
          <a:spcPts val="0"/>
        </a:spcBef>
        <a:spcAft>
          <a:spcPts val="225"/>
        </a:spcAft>
        <a:buClr>
          <a:schemeClr val="bg1">
            <a:lumMod val="50000"/>
          </a:schemeClr>
        </a:buClr>
        <a:buSzPct val="50000"/>
        <a:buFont typeface="Montserrat" panose="020B0604020202020204" charset="0"/>
        <a:buChar char="►"/>
        <a:defRPr lang="en-US" sz="900" b="0" kern="1200" noProof="0" dirty="0">
          <a:solidFill>
            <a:schemeClr val="tx1"/>
          </a:solidFill>
          <a:latin typeface="Calibri Light" panose="020F0302020204030204" pitchFamily="34" charset="0"/>
          <a:ea typeface="+mn-ea"/>
          <a:cs typeface="Calibri Light" panose="020F0302020204030204" pitchFamily="34" charset="0"/>
        </a:defRPr>
      </a:lvl3pPr>
      <a:lvl4pPr marL="402421" indent="-121441" algn="l" defTabSz="342892" rtl="0" eaLnBrk="1" latinLnBrk="0" hangingPunct="1">
        <a:spcBef>
          <a:spcPts val="225"/>
        </a:spcBef>
        <a:spcAft>
          <a:spcPts val="225"/>
        </a:spcAft>
        <a:buClr>
          <a:schemeClr val="tx1"/>
        </a:buClr>
        <a:buFont typeface="Courier New" pitchFamily="49" charset="0"/>
        <a:buChar char="o"/>
        <a:tabLst/>
        <a:defRPr lang="en-US" sz="1050" b="0" kern="1200" noProof="0" dirty="0">
          <a:solidFill>
            <a:schemeClr val="tx1"/>
          </a:solidFill>
          <a:latin typeface="Calibri Light" panose="020F0302020204030204" pitchFamily="34" charset="0"/>
          <a:ea typeface="+mn-ea"/>
          <a:cs typeface="Calibri Light" panose="020F0302020204030204" pitchFamily="34" charset="0"/>
        </a:defRPr>
      </a:lvl4pPr>
      <a:lvl5pPr marL="609585" indent="-123822" algn="l" defTabSz="342892" rtl="0" eaLnBrk="1" latinLnBrk="0" hangingPunct="1">
        <a:spcBef>
          <a:spcPts val="0"/>
        </a:spcBef>
        <a:buClr>
          <a:srgbClr val="D52B1E"/>
        </a:buClr>
        <a:buFont typeface="Calibri" pitchFamily="34" charset="0"/>
        <a:buChar char="-"/>
        <a:tabLst/>
        <a:defRPr lang="en-GB" sz="825" kern="1200" noProof="0">
          <a:solidFill>
            <a:srgbClr val="4D4F53"/>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54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67916" y="1152526"/>
            <a:ext cx="8147447" cy="320397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3" name="Title Placeholder 2"/>
          <p:cNvSpPr>
            <a:spLocks noGrp="1"/>
          </p:cNvSpPr>
          <p:nvPr>
            <p:ph type="title"/>
          </p:nvPr>
        </p:nvSpPr>
        <p:spPr>
          <a:xfrm>
            <a:off x="467916" y="382111"/>
            <a:ext cx="8208169" cy="277001"/>
          </a:xfrm>
          <a:prstGeom prst="rect">
            <a:avLst/>
          </a:prstGeom>
        </p:spPr>
        <p:txBody>
          <a:bodyPr vert="horz" lIns="0" tIns="0" rIns="0" bIns="0" rtlCol="0" anchor="ctr" anchorCtr="0">
            <a:normAutofit/>
          </a:bodyPr>
          <a:lstStyle/>
          <a:p>
            <a:r>
              <a:rPr lang="fr-FR" dirty="0"/>
              <a:t>Modifiez le style du titre</a:t>
            </a:r>
            <a:endParaRPr lang="en-US" dirty="0"/>
          </a:p>
        </p:txBody>
      </p:sp>
    </p:spTree>
    <p:extLst>
      <p:ext uri="{BB962C8B-B14F-4D97-AF65-F5344CB8AC3E}">
        <p14:creationId xmlns:p14="http://schemas.microsoft.com/office/powerpoint/2010/main" val="2140646029"/>
      </p:ext>
    </p:extLst>
  </p:cSld>
  <p:clrMap bg1="lt1" tx1="dk1" bg2="lt2" tx2="dk2" accent1="accent1" accent2="accent2" accent3="accent3" accent4="accent4" accent5="accent5" accent6="accent6" hlink="hlink" folHlink="folHlink"/>
  <p:sldLayoutIdLst>
    <p:sldLayoutId id="2147483911" r:id="rId1"/>
    <p:sldLayoutId id="2147483942" r:id="rId2"/>
    <p:sldLayoutId id="2147483943"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7" r:id="rId24"/>
    <p:sldLayoutId id="2147483932" r:id="rId25"/>
    <p:sldLayoutId id="2147483933" r:id="rId26"/>
    <p:sldLayoutId id="2147483934" r:id="rId27"/>
  </p:sldLayoutIdLst>
  <p:txStyles>
    <p:titleStyle>
      <a:lvl1pPr marL="0" indent="0" algn="l" defTabSz="342892" rtl="0" eaLnBrk="1" latinLnBrk="0" hangingPunct="1">
        <a:spcBef>
          <a:spcPct val="0"/>
        </a:spcBef>
        <a:spcAft>
          <a:spcPts val="0"/>
        </a:spcAft>
        <a:buFont typeface="Arial" pitchFamily="34" charset="0"/>
        <a:buNone/>
        <a:defRPr lang="fr-FR" sz="1800" b="1" kern="1200" baseline="0" smtClean="0">
          <a:solidFill>
            <a:schemeClr val="accent1"/>
          </a:solidFill>
          <a:latin typeface="+mj-lt"/>
          <a:ea typeface="+mn-ea"/>
          <a:cs typeface="+mn-cs"/>
        </a:defRPr>
      </a:lvl1pPr>
    </p:titleStyle>
    <p:bodyStyle>
      <a:lvl1pPr marL="0" indent="0" algn="l" defTabSz="342892" rtl="0" eaLnBrk="1" latinLnBrk="0" hangingPunct="1">
        <a:lnSpc>
          <a:spcPct val="130000"/>
        </a:lnSpc>
        <a:spcBef>
          <a:spcPts val="0"/>
        </a:spcBef>
        <a:spcAft>
          <a:spcPts val="900"/>
        </a:spcAft>
        <a:buClr>
          <a:schemeClr val="bg1"/>
        </a:buClr>
        <a:buSzPct val="25000"/>
        <a:buFont typeface="Verdana" pitchFamily="34" charset="0"/>
        <a:buNone/>
        <a:defRPr kumimoji="0" lang="en-US" sz="900" b="0" i="0" u="none" strike="noStrike" kern="1200" cap="none" spc="0" normalizeH="0" baseline="0" noProof="0" dirty="0">
          <a:ln>
            <a:noFill/>
          </a:ln>
          <a:solidFill>
            <a:srgbClr val="000000"/>
          </a:solidFill>
          <a:effectLst/>
          <a:uLnTx/>
          <a:uFillTx/>
          <a:latin typeface="Calibri"/>
          <a:ea typeface="+mn-ea"/>
          <a:cs typeface="Segoe UI" panose="020B0502040204020203" pitchFamily="34" charset="0"/>
        </a:defRPr>
      </a:lvl1pPr>
      <a:lvl2pPr marL="133347" indent="-133347" algn="l" defTabSz="342892" rtl="0" eaLnBrk="1" latinLnBrk="0" hangingPunct="1">
        <a:lnSpc>
          <a:spcPct val="130000"/>
        </a:lnSpc>
        <a:spcBef>
          <a:spcPts val="0"/>
        </a:spcBef>
        <a:spcAft>
          <a:spcPts val="450"/>
        </a:spcAft>
        <a:buClr>
          <a:schemeClr val="accent1"/>
        </a:buClr>
        <a:buFont typeface="Arial" pitchFamily="34" charset="0"/>
        <a:buChar char="•"/>
        <a:defRPr lang="en-US" sz="900" b="0" kern="1200" noProof="0" dirty="0">
          <a:solidFill>
            <a:schemeClr val="tx1"/>
          </a:solidFill>
          <a:latin typeface="+mj-lt"/>
          <a:ea typeface="+mn-ea"/>
          <a:cs typeface="Calibri Light" panose="020F0302020204030204" pitchFamily="34" charset="0"/>
        </a:defRPr>
      </a:lvl2pPr>
      <a:lvl3pPr marL="271457" indent="-135728" algn="l" defTabSz="385754" rtl="0" eaLnBrk="1" latinLnBrk="0" hangingPunct="1">
        <a:lnSpc>
          <a:spcPct val="130000"/>
        </a:lnSpc>
        <a:spcBef>
          <a:spcPts val="0"/>
        </a:spcBef>
        <a:spcAft>
          <a:spcPts val="225"/>
        </a:spcAft>
        <a:buClr>
          <a:schemeClr val="bg1">
            <a:lumMod val="50000"/>
          </a:schemeClr>
        </a:buClr>
        <a:buSzPct val="50000"/>
        <a:buFont typeface="Montserrat" panose="020B0604020202020204" charset="0"/>
        <a:buChar char="►"/>
        <a:defRPr lang="en-US" sz="900" b="0" kern="1200" noProof="0" dirty="0">
          <a:solidFill>
            <a:schemeClr val="tx1"/>
          </a:solidFill>
          <a:latin typeface="Calibri Light" panose="020F0302020204030204" pitchFamily="34" charset="0"/>
          <a:ea typeface="+mn-ea"/>
          <a:cs typeface="Calibri Light" panose="020F0302020204030204" pitchFamily="34" charset="0"/>
        </a:defRPr>
      </a:lvl3pPr>
      <a:lvl4pPr marL="402421" indent="-121441" algn="l" defTabSz="342892" rtl="0" eaLnBrk="1" latinLnBrk="0" hangingPunct="1">
        <a:spcBef>
          <a:spcPts val="225"/>
        </a:spcBef>
        <a:spcAft>
          <a:spcPts val="225"/>
        </a:spcAft>
        <a:buClr>
          <a:schemeClr val="tx1"/>
        </a:buClr>
        <a:buFont typeface="Courier New" pitchFamily="49" charset="0"/>
        <a:buChar char="o"/>
        <a:tabLst/>
        <a:defRPr lang="en-US" sz="1050" b="0" kern="1200" noProof="0" dirty="0">
          <a:solidFill>
            <a:schemeClr val="tx1"/>
          </a:solidFill>
          <a:latin typeface="Calibri Light" panose="020F0302020204030204" pitchFamily="34" charset="0"/>
          <a:ea typeface="+mn-ea"/>
          <a:cs typeface="Calibri Light" panose="020F0302020204030204" pitchFamily="34" charset="0"/>
        </a:defRPr>
      </a:lvl4pPr>
      <a:lvl5pPr marL="609585" indent="-123822" algn="l" defTabSz="342892" rtl="0" eaLnBrk="1" latinLnBrk="0" hangingPunct="1">
        <a:spcBef>
          <a:spcPts val="0"/>
        </a:spcBef>
        <a:buClr>
          <a:srgbClr val="D52B1E"/>
        </a:buClr>
        <a:buFont typeface="Calibri" pitchFamily="34" charset="0"/>
        <a:buChar char="-"/>
        <a:tabLst/>
        <a:defRPr lang="en-GB" sz="825" kern="1200" noProof="0">
          <a:solidFill>
            <a:srgbClr val="4D4F53"/>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54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comments" Target="../comments/comment2.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notesSlide" Target="../notesSlides/notesSlide7.xml"/><Relationship Id="rId2" Type="http://schemas.openxmlformats.org/officeDocument/2006/relationships/tags" Target="../tags/tag60.xml"/><Relationship Id="rId16" Type="http://schemas.openxmlformats.org/officeDocument/2006/relationships/slideLayout" Target="../slideLayouts/slideLayout29.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13.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35.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notesSlide" Target="../notesSlides/notesSlide8.xml"/><Relationship Id="rId17" Type="http://schemas.openxmlformats.org/officeDocument/2006/relationships/comments" Target="../comments/comment3.xml"/><Relationship Id="rId2" Type="http://schemas.openxmlformats.org/officeDocument/2006/relationships/tags" Target="../tags/tag75.xml"/><Relationship Id="rId16" Type="http://schemas.openxmlformats.org/officeDocument/2006/relationships/image" Target="../media/image38.sv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slideLayout" Target="../slideLayouts/slideLayout29.xml"/><Relationship Id="rId5" Type="http://schemas.openxmlformats.org/officeDocument/2006/relationships/tags" Target="../tags/tag78.xml"/><Relationship Id="rId15" Type="http://schemas.openxmlformats.org/officeDocument/2006/relationships/image" Target="../media/image37.png"/><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36.svg"/></Relationships>
</file>

<file path=ppt/slides/_rels/slide14.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slideLayout" Target="../slideLayouts/slideLayout29.xml"/><Relationship Id="rId26" Type="http://schemas.openxmlformats.org/officeDocument/2006/relationships/image" Target="../media/image45.png"/><Relationship Id="rId3" Type="http://schemas.openxmlformats.org/officeDocument/2006/relationships/tags" Target="../tags/tag86.xml"/><Relationship Id="rId21" Type="http://schemas.openxmlformats.org/officeDocument/2006/relationships/image" Target="../media/image40.png"/><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image" Target="../media/image44.png"/><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image" Target="../media/image39.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image" Target="../media/image43.jpeg"/><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image" Target="../media/image42.png"/><Relationship Id="rId10" Type="http://schemas.openxmlformats.org/officeDocument/2006/relationships/tags" Target="../tags/tag93.xml"/><Relationship Id="rId19" Type="http://schemas.openxmlformats.org/officeDocument/2006/relationships/notesSlide" Target="../notesSlides/notesSlide9.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47.png"/><Relationship Id="rId5" Type="http://schemas.openxmlformats.org/officeDocument/2006/relationships/tags" Target="../tags/tag105.xml"/><Relationship Id="rId10" Type="http://schemas.openxmlformats.org/officeDocument/2006/relationships/image" Target="../media/image46.png"/><Relationship Id="rId4" Type="http://schemas.openxmlformats.org/officeDocument/2006/relationships/tags" Target="../tags/tag104.xml"/><Relationship Id="rId9"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notesSlide" Target="../notesSlides/notesSlide11.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slideLayout" Target="../slideLayouts/slideLayout7.xml"/><Relationship Id="rId2" Type="http://schemas.openxmlformats.org/officeDocument/2006/relationships/tags" Target="../tags/tag109.xml"/><Relationship Id="rId16" Type="http://schemas.openxmlformats.org/officeDocument/2006/relationships/tags" Target="../tags/tag123.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48.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49.png"/><Relationship Id="rId5" Type="http://schemas.openxmlformats.org/officeDocument/2006/relationships/tags" Target="../tags/tag130.xml"/><Relationship Id="rId10" Type="http://schemas.openxmlformats.org/officeDocument/2006/relationships/notesSlide" Target="../notesSlides/notesSlide13.xml"/><Relationship Id="rId4" Type="http://schemas.openxmlformats.org/officeDocument/2006/relationships/tags" Target="../tags/tag129.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 Type="http://schemas.openxmlformats.org/officeDocument/2006/relationships/tags" Target="../tags/tag136.xml"/><Relationship Id="rId21" Type="http://schemas.openxmlformats.org/officeDocument/2006/relationships/tags" Target="../tags/tag154.xml"/><Relationship Id="rId34" Type="http://schemas.openxmlformats.org/officeDocument/2006/relationships/slideLayout" Target="../slideLayouts/slideLayout30.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tags" Target="../tags/tag16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notesSlide" Target="../notesSlides/notesSlide14.xml"/><Relationship Id="rId8"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9.xml"/><Relationship Id="rId18" Type="http://schemas.openxmlformats.org/officeDocument/2006/relationships/image" Target="../media/image16.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15.jpeg"/><Relationship Id="rId2" Type="http://schemas.openxmlformats.org/officeDocument/2006/relationships/tags" Target="../tags/tag6.xml"/><Relationship Id="rId16" Type="http://schemas.openxmlformats.org/officeDocument/2006/relationships/image" Target="../media/image14.jpe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7.svg"/><Relationship Id="rId10" Type="http://schemas.openxmlformats.org/officeDocument/2006/relationships/tags" Target="../tags/tag14.xml"/><Relationship Id="rId19" Type="http://schemas.openxmlformats.org/officeDocument/2006/relationships/image" Target="../media/image17.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29.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2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3.xml"/><Relationship Id="rId5" Type="http://schemas.openxmlformats.org/officeDocument/2006/relationships/tags" Target="../tags/tag21.xml"/><Relationship Id="rId10" Type="http://schemas.openxmlformats.org/officeDocument/2006/relationships/slideLayout" Target="../slideLayouts/slideLayout29.xml"/><Relationship Id="rId4" Type="http://schemas.openxmlformats.org/officeDocument/2006/relationships/tags" Target="../tags/tag20.xml"/><Relationship Id="rId9"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31.svg"/><Relationship Id="rId5" Type="http://schemas.openxmlformats.org/officeDocument/2006/relationships/tags" Target="../tags/tag30.xml"/><Relationship Id="rId10" Type="http://schemas.openxmlformats.org/officeDocument/2006/relationships/image" Target="../media/image30.png"/><Relationship Id="rId4" Type="http://schemas.openxmlformats.org/officeDocument/2006/relationships/tags" Target="../tags/tag29.xml"/><Relationship Id="rId9"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33.sv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32.png"/><Relationship Id="rId2" Type="http://schemas.openxmlformats.org/officeDocument/2006/relationships/tags" Target="../tags/tag34.xml"/><Relationship Id="rId16" Type="http://schemas.openxmlformats.org/officeDocument/2006/relationships/notesSlide" Target="../notesSlides/notesSlide5.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7.xml"/><Relationship Id="rId10" Type="http://schemas.openxmlformats.org/officeDocument/2006/relationships/tags" Target="../tags/tag42.xml"/><Relationship Id="rId19" Type="http://schemas.openxmlformats.org/officeDocument/2006/relationships/comments" Target="../comments/comment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notesSlide" Target="../notesSlides/notesSlide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Layout" Target="../slideLayouts/slideLayout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F6F1DA-A85A-D7F6-2C6C-7906E9550702}"/>
              </a:ext>
            </a:extLst>
          </p:cNvPr>
          <p:cNvSpPr>
            <a:spLocks noGrp="1"/>
          </p:cNvSpPr>
          <p:nvPr>
            <p:ph type="body" sz="quarter" idx="10"/>
          </p:nvPr>
        </p:nvSpPr>
        <p:spPr>
          <a:xfrm>
            <a:off x="392616" y="677227"/>
            <a:ext cx="8432747" cy="1198681"/>
          </a:xfrm>
        </p:spPr>
        <p:txBody>
          <a:bodyPr/>
          <a:lstStyle/>
          <a:p>
            <a:r>
              <a:rPr lang="fr-FR" sz="2800" dirty="0">
                <a:solidFill>
                  <a:schemeClr val="tx1"/>
                </a:solidFill>
              </a:rPr>
              <a:t>La biodiversité, une préoccupation fondamentale pour les entreprises à échelle internationale</a:t>
            </a:r>
          </a:p>
        </p:txBody>
      </p:sp>
      <p:sp>
        <p:nvSpPr>
          <p:cNvPr id="4" name="Espace réservé du texte 3">
            <a:extLst>
              <a:ext uri="{FF2B5EF4-FFF2-40B4-BE49-F238E27FC236}">
                <a16:creationId xmlns:a16="http://schemas.microsoft.com/office/drawing/2014/main" id="{52E35DA8-604D-914C-D6FB-C4BADAC32647}"/>
              </a:ext>
            </a:extLst>
          </p:cNvPr>
          <p:cNvSpPr>
            <a:spLocks noGrp="1"/>
          </p:cNvSpPr>
          <p:nvPr>
            <p:ph type="body" sz="quarter" idx="12"/>
          </p:nvPr>
        </p:nvSpPr>
        <p:spPr>
          <a:xfrm>
            <a:off x="392616" y="1799911"/>
            <a:ext cx="6066564" cy="270000"/>
          </a:xfrm>
        </p:spPr>
        <p:txBody>
          <a:bodyPr/>
          <a:lstStyle/>
          <a:p>
            <a:r>
              <a:rPr lang="fr-FR" sz="1200" dirty="0">
                <a:solidFill>
                  <a:schemeClr val="tx1"/>
                </a:solidFill>
              </a:rPr>
              <a:t>Novembre 2023</a:t>
            </a:r>
          </a:p>
        </p:txBody>
      </p:sp>
      <p:pic>
        <p:nvPicPr>
          <p:cNvPr id="5" name="Image 4">
            <a:extLst>
              <a:ext uri="{FF2B5EF4-FFF2-40B4-BE49-F238E27FC236}">
                <a16:creationId xmlns:a16="http://schemas.microsoft.com/office/drawing/2014/main" id="{88091AC3-F852-3BA3-D603-0E8A883AB321}"/>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1200"/>
                    </a14:imgEffect>
                  </a14:imgLayer>
                </a14:imgProps>
              </a:ext>
            </a:extLst>
          </a:blip>
          <a:srcRect/>
          <a:stretch/>
        </p:blipFill>
        <p:spPr>
          <a:xfrm>
            <a:off x="1465241" y="4282901"/>
            <a:ext cx="647485" cy="239238"/>
          </a:xfrm>
          <a:prstGeom prst="rect">
            <a:avLst/>
          </a:prstGeom>
        </p:spPr>
      </p:pic>
      <p:pic>
        <p:nvPicPr>
          <p:cNvPr id="3" name="Image 2">
            <a:extLst>
              <a:ext uri="{FF2B5EF4-FFF2-40B4-BE49-F238E27FC236}">
                <a16:creationId xmlns:a16="http://schemas.microsoft.com/office/drawing/2014/main" id="{6845F753-DE95-B233-3E0F-8A112EF9DBBE}"/>
              </a:ext>
            </a:extLst>
          </p:cNvPr>
          <p:cNvPicPr>
            <a:picLocks noChangeAspect="1"/>
          </p:cNvPicPr>
          <p:nvPr/>
        </p:nvPicPr>
        <p:blipFill>
          <a:blip r:embed="rId7"/>
          <a:stretch>
            <a:fillRect/>
          </a:stretch>
        </p:blipFill>
        <p:spPr>
          <a:xfrm>
            <a:off x="1131507" y="2239531"/>
            <a:ext cx="1314953" cy="1314953"/>
          </a:xfrm>
          <a:prstGeom prst="ellipse">
            <a:avLst/>
          </a:prstGeom>
        </p:spPr>
      </p:pic>
      <p:pic>
        <p:nvPicPr>
          <p:cNvPr id="6" name="Picture 2" descr="Photo de profil de Leonardo Werneck">
            <a:extLst>
              <a:ext uri="{FF2B5EF4-FFF2-40B4-BE49-F238E27FC236}">
                <a16:creationId xmlns:a16="http://schemas.microsoft.com/office/drawing/2014/main" id="{A427FD3A-3680-2AF6-EAAD-D822328FC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1514" y="2239531"/>
            <a:ext cx="1314953" cy="1314953"/>
          </a:xfrm>
          <a:prstGeom prst="ellipse">
            <a:avLst/>
          </a:prstGeom>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89DC34C8-CFD9-5F84-63A4-913D603ACD4E}"/>
              </a:ext>
            </a:extLst>
          </p:cNvPr>
          <p:cNvPicPr>
            <a:picLocks noChangeAspect="1"/>
          </p:cNvPicPr>
          <p:nvPr/>
        </p:nvPicPr>
        <p:blipFill>
          <a:blip r:embed="rId9"/>
          <a:stretch>
            <a:fillRect/>
          </a:stretch>
        </p:blipFill>
        <p:spPr>
          <a:xfrm>
            <a:off x="6771519" y="2205918"/>
            <a:ext cx="1320195" cy="1320195"/>
          </a:xfrm>
          <a:prstGeom prst="ellipse">
            <a:avLst/>
          </a:prstGeom>
        </p:spPr>
      </p:pic>
      <p:pic>
        <p:nvPicPr>
          <p:cNvPr id="8" name="Image 7">
            <a:extLst>
              <a:ext uri="{FF2B5EF4-FFF2-40B4-BE49-F238E27FC236}">
                <a16:creationId xmlns:a16="http://schemas.microsoft.com/office/drawing/2014/main" id="{582FE4B8-07DE-FD06-E216-246864173967}"/>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1200"/>
                    </a14:imgEffect>
                  </a14:imgLayer>
                </a14:imgProps>
              </a:ext>
            </a:extLst>
          </a:blip>
          <a:srcRect/>
          <a:stretch/>
        </p:blipFill>
        <p:spPr>
          <a:xfrm>
            <a:off x="4248257" y="4282901"/>
            <a:ext cx="647485" cy="239238"/>
          </a:xfrm>
          <a:prstGeom prst="rect">
            <a:avLst/>
          </a:prstGeom>
        </p:spPr>
      </p:pic>
      <p:pic>
        <p:nvPicPr>
          <p:cNvPr id="9" name="Picture 8">
            <a:extLst>
              <a:ext uri="{FF2B5EF4-FFF2-40B4-BE49-F238E27FC236}">
                <a16:creationId xmlns:a16="http://schemas.microsoft.com/office/drawing/2014/main" id="{A4F9AEF1-9D08-50D3-F584-9AAC4E750DE2}"/>
              </a:ext>
            </a:extLst>
          </p:cNvPr>
          <p:cNvPicPr>
            <a:picLocks noChangeAspect="1"/>
          </p:cNvPicPr>
          <p:nvPr/>
        </p:nvPicPr>
        <p:blipFill>
          <a:blip r:embed="rId10"/>
          <a:stretch>
            <a:fillRect/>
          </a:stretch>
        </p:blipFill>
        <p:spPr>
          <a:xfrm>
            <a:off x="6920094" y="4239287"/>
            <a:ext cx="1171620" cy="326467"/>
          </a:xfrm>
          <a:prstGeom prst="rect">
            <a:avLst/>
          </a:prstGeom>
        </p:spPr>
      </p:pic>
      <p:sp>
        <p:nvSpPr>
          <p:cNvPr id="14" name="ZoneTexte 13">
            <a:extLst>
              <a:ext uri="{FF2B5EF4-FFF2-40B4-BE49-F238E27FC236}">
                <a16:creationId xmlns:a16="http://schemas.microsoft.com/office/drawing/2014/main" id="{1179BE77-660B-C0AE-8E38-EC3AFAC5A047}"/>
              </a:ext>
            </a:extLst>
          </p:cNvPr>
          <p:cNvSpPr txBox="1"/>
          <p:nvPr>
            <p:custDataLst>
              <p:tags r:id="rId1"/>
            </p:custDataLst>
          </p:nvPr>
        </p:nvSpPr>
        <p:spPr>
          <a:xfrm>
            <a:off x="6277114" y="3569873"/>
            <a:ext cx="2309003" cy="654025"/>
          </a:xfrm>
          <a:prstGeom prst="rect">
            <a:avLst/>
          </a:prstGeom>
          <a:noFill/>
        </p:spPr>
        <p:txBody>
          <a:bodyPr wrap="square" anchor="ctr">
            <a:spAutoFit/>
          </a:bodyPr>
          <a:lstStyle/>
          <a:p>
            <a:pPr algn="ctr" defTabSz="342900" fontAlgn="ctr">
              <a:spcAft>
                <a:spcPts val="338"/>
              </a:spcAft>
              <a:buClr>
                <a:schemeClr val="accent2">
                  <a:lumMod val="75000"/>
                </a:schemeClr>
              </a:buClr>
            </a:pPr>
            <a:r>
              <a:rPr lang="fr-FR" sz="1200" b="1" dirty="0"/>
              <a:t>Jean-Michel HUET</a:t>
            </a:r>
          </a:p>
          <a:p>
            <a:pPr algn="ctr" defTabSz="342900" fontAlgn="ctr">
              <a:spcAft>
                <a:spcPts val="338"/>
              </a:spcAft>
              <a:buClr>
                <a:schemeClr val="accent2">
                  <a:lumMod val="75000"/>
                </a:schemeClr>
              </a:buClr>
            </a:pPr>
            <a:r>
              <a:rPr lang="fr-FR" sz="1100" dirty="0"/>
              <a:t>Partner BearingPoint - Afrique et Développement International</a:t>
            </a:r>
            <a:endParaRPr lang="fr-ML" sz="1100" dirty="0"/>
          </a:p>
        </p:txBody>
      </p:sp>
      <p:sp>
        <p:nvSpPr>
          <p:cNvPr id="15" name="ZoneTexte 14">
            <a:extLst>
              <a:ext uri="{FF2B5EF4-FFF2-40B4-BE49-F238E27FC236}">
                <a16:creationId xmlns:a16="http://schemas.microsoft.com/office/drawing/2014/main" id="{A34A79DB-075F-9CEF-EF8C-A11E69B44286}"/>
              </a:ext>
            </a:extLst>
          </p:cNvPr>
          <p:cNvSpPr txBox="1"/>
          <p:nvPr>
            <p:custDataLst>
              <p:tags r:id="rId2"/>
            </p:custDataLst>
          </p:nvPr>
        </p:nvSpPr>
        <p:spPr>
          <a:xfrm>
            <a:off x="3417497" y="3654511"/>
            <a:ext cx="2309003" cy="484748"/>
          </a:xfrm>
          <a:prstGeom prst="rect">
            <a:avLst/>
          </a:prstGeom>
          <a:noFill/>
        </p:spPr>
        <p:txBody>
          <a:bodyPr wrap="square" anchor="ctr">
            <a:spAutoFit/>
          </a:bodyPr>
          <a:lstStyle/>
          <a:p>
            <a:pPr algn="ctr" defTabSz="342900" fontAlgn="ctr">
              <a:spcAft>
                <a:spcPts val="338"/>
              </a:spcAft>
              <a:buClr>
                <a:schemeClr val="accent2">
                  <a:lumMod val="75000"/>
                </a:schemeClr>
              </a:buClr>
            </a:pPr>
            <a:r>
              <a:rPr lang="fr-FR" sz="1200" b="1" dirty="0"/>
              <a:t>Leonardo WERNECK</a:t>
            </a:r>
          </a:p>
          <a:p>
            <a:pPr algn="ctr" defTabSz="342900" fontAlgn="ctr">
              <a:spcAft>
                <a:spcPts val="338"/>
              </a:spcAft>
              <a:buClr>
                <a:schemeClr val="accent2">
                  <a:lumMod val="75000"/>
                </a:schemeClr>
              </a:buClr>
            </a:pPr>
            <a:r>
              <a:rPr lang="fr-FR" sz="1100" dirty="0"/>
              <a:t>Directeur Associé – I Care Brésil</a:t>
            </a:r>
            <a:endParaRPr lang="fr-ML" sz="1100" dirty="0"/>
          </a:p>
        </p:txBody>
      </p:sp>
      <p:sp>
        <p:nvSpPr>
          <p:cNvPr id="16" name="ZoneTexte 15">
            <a:extLst>
              <a:ext uri="{FF2B5EF4-FFF2-40B4-BE49-F238E27FC236}">
                <a16:creationId xmlns:a16="http://schemas.microsoft.com/office/drawing/2014/main" id="{2664D181-9C55-A4FA-6010-8FCD414C7D2B}"/>
              </a:ext>
            </a:extLst>
          </p:cNvPr>
          <p:cNvSpPr txBox="1"/>
          <p:nvPr>
            <p:custDataLst>
              <p:tags r:id="rId3"/>
            </p:custDataLst>
          </p:nvPr>
        </p:nvSpPr>
        <p:spPr>
          <a:xfrm>
            <a:off x="634482" y="3569873"/>
            <a:ext cx="2309003" cy="654025"/>
          </a:xfrm>
          <a:prstGeom prst="rect">
            <a:avLst/>
          </a:prstGeom>
          <a:noFill/>
        </p:spPr>
        <p:txBody>
          <a:bodyPr wrap="square" anchor="ctr">
            <a:spAutoFit/>
          </a:bodyPr>
          <a:lstStyle/>
          <a:p>
            <a:pPr algn="ctr" defTabSz="342900" fontAlgn="ctr">
              <a:spcAft>
                <a:spcPts val="338"/>
              </a:spcAft>
              <a:buClr>
                <a:schemeClr val="accent2">
                  <a:lumMod val="75000"/>
                </a:schemeClr>
              </a:buClr>
            </a:pPr>
            <a:r>
              <a:rPr lang="fr-FR" sz="1200" b="1" dirty="0"/>
              <a:t>Guillaume NEVEUX</a:t>
            </a:r>
          </a:p>
          <a:p>
            <a:pPr algn="ctr" defTabSz="342900" fontAlgn="ctr">
              <a:spcAft>
                <a:spcPts val="338"/>
              </a:spcAft>
              <a:buClr>
                <a:schemeClr val="accent2">
                  <a:lumMod val="75000"/>
                </a:schemeClr>
              </a:buClr>
            </a:pPr>
            <a:r>
              <a:rPr lang="fr-FR" sz="1100" dirty="0"/>
              <a:t>Fondateur et Partner – I Care by BearingPoint</a:t>
            </a:r>
            <a:endParaRPr lang="fr-ML" sz="1100" dirty="0"/>
          </a:p>
        </p:txBody>
      </p:sp>
    </p:spTree>
    <p:extLst>
      <p:ext uri="{BB962C8B-B14F-4D97-AF65-F5344CB8AC3E}">
        <p14:creationId xmlns:p14="http://schemas.microsoft.com/office/powerpoint/2010/main" val="13477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B108CE3B-A8D9-06FD-7085-57B3E044EB41}"/>
              </a:ext>
            </a:extLst>
          </p:cNvPr>
          <p:cNvSpPr>
            <a:spLocks noGrp="1"/>
          </p:cNvSpPr>
          <p:nvPr>
            <p:ph type="title"/>
            <p:custDataLst>
              <p:tags r:id="rId1"/>
            </p:custDataLst>
          </p:nvPr>
        </p:nvSpPr>
        <p:spPr>
          <a:xfrm>
            <a:off x="467910" y="340415"/>
            <a:ext cx="8208169" cy="447033"/>
          </a:xfrm>
        </p:spPr>
        <p:txBody>
          <a:bodyPr>
            <a:noAutofit/>
          </a:bodyPr>
          <a:lstStyle/>
          <a:p>
            <a:r>
              <a:rPr lang="fr-FR" dirty="0"/>
              <a:t>Les lois et règlements qui protègent la biodiversité représentent un instrument majeur dans sa préservation</a:t>
            </a:r>
            <a:endParaRPr lang="en-US" dirty="0"/>
          </a:p>
        </p:txBody>
      </p:sp>
      <p:sp>
        <p:nvSpPr>
          <p:cNvPr id="9" name="Google Shape;913;p28">
            <a:extLst>
              <a:ext uri="{FF2B5EF4-FFF2-40B4-BE49-F238E27FC236}">
                <a16:creationId xmlns:a16="http://schemas.microsoft.com/office/drawing/2014/main" id="{C0C415BB-A3BC-C076-C782-4A924155A12D}"/>
              </a:ext>
            </a:extLst>
          </p:cNvPr>
          <p:cNvSpPr/>
          <p:nvPr>
            <p:custDataLst>
              <p:tags r:id="rId2"/>
            </p:custDataLst>
          </p:nvPr>
        </p:nvSpPr>
        <p:spPr>
          <a:xfrm>
            <a:off x="634485" y="4295855"/>
            <a:ext cx="7875017" cy="507230"/>
          </a:xfrm>
          <a:prstGeom prst="rect">
            <a:avLst/>
          </a:prstGeom>
          <a:noFill/>
          <a:ln>
            <a:noFill/>
          </a:ln>
        </p:spPr>
        <p:txBody>
          <a:bodyPr spcFirstLastPara="1" wrap="square" lIns="68569" tIns="34275" rIns="68569" bIns="34275" anchor="ctr" anchorCtr="0">
            <a:noAutofit/>
          </a:bodyPr>
          <a:lstStyle/>
          <a:p>
            <a:pPr algn="ctr">
              <a:buClr>
                <a:srgbClr val="000000"/>
              </a:buClr>
              <a:defRPr/>
            </a:pPr>
            <a:r>
              <a:rPr lang="fr-FR" sz="1600" b="1" dirty="0">
                <a:gradFill>
                  <a:gsLst>
                    <a:gs pos="0">
                      <a:schemeClr val="accent2"/>
                    </a:gs>
                    <a:gs pos="100000">
                      <a:schemeClr val="accent1">
                        <a:alpha val="80000"/>
                      </a:schemeClr>
                    </a:gs>
                  </a:gsLst>
                  <a:lin ang="2700000" scaled="0"/>
                </a:gradFill>
                <a:sym typeface="Open Sans"/>
              </a:rPr>
              <a:t>Les principaux cadres relatifs à la nature et à la biodiversité aux niveaux mondial et européen</a:t>
            </a:r>
            <a:endParaRPr lang="en-US" sz="1600" b="1" dirty="0">
              <a:gradFill>
                <a:gsLst>
                  <a:gs pos="0">
                    <a:schemeClr val="accent2"/>
                  </a:gs>
                  <a:gs pos="100000">
                    <a:schemeClr val="accent1">
                      <a:alpha val="80000"/>
                    </a:schemeClr>
                  </a:gs>
                </a:gsLst>
                <a:lin ang="2700000" scaled="0"/>
              </a:gradFill>
              <a:sym typeface="Open Sans"/>
            </a:endParaRPr>
          </a:p>
        </p:txBody>
      </p:sp>
      <p:pic>
        <p:nvPicPr>
          <p:cNvPr id="2" name="Picture 1">
            <a:extLst>
              <a:ext uri="{FF2B5EF4-FFF2-40B4-BE49-F238E27FC236}">
                <a16:creationId xmlns:a16="http://schemas.microsoft.com/office/drawing/2014/main" id="{E7C678E4-4C67-B676-D16F-1DB19CECC7F4}"/>
              </a:ext>
            </a:extLst>
          </p:cNvPr>
          <p:cNvPicPr>
            <a:picLocks noChangeAspect="1"/>
          </p:cNvPicPr>
          <p:nvPr/>
        </p:nvPicPr>
        <p:blipFill>
          <a:blip r:embed="rId4"/>
          <a:stretch>
            <a:fillRect/>
          </a:stretch>
        </p:blipFill>
        <p:spPr>
          <a:xfrm>
            <a:off x="2111577" y="787448"/>
            <a:ext cx="4920832" cy="3247418"/>
          </a:xfrm>
          <a:prstGeom prst="rect">
            <a:avLst/>
          </a:prstGeom>
        </p:spPr>
      </p:pic>
    </p:spTree>
    <p:extLst>
      <p:ext uri="{BB962C8B-B14F-4D97-AF65-F5344CB8AC3E}">
        <p14:creationId xmlns:p14="http://schemas.microsoft.com/office/powerpoint/2010/main" val="2415181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BBE54AC9-E988-4718-ABBA-69A33D16273E}"/>
              </a:ext>
            </a:extLst>
          </p:cNvPr>
          <p:cNvSpPr txBox="1">
            <a:spLocks/>
          </p:cNvSpPr>
          <p:nvPr/>
        </p:nvSpPr>
        <p:spPr>
          <a:xfrm>
            <a:off x="889794" y="2200275"/>
            <a:ext cx="6913603" cy="2412308"/>
          </a:xfrm>
          <a:prstGeom prst="rect">
            <a:avLst/>
          </a:prstGeom>
        </p:spPr>
        <p:txBody>
          <a:bodyPr vert="horz" lIns="0" tIns="0" rIns="0" bIns="0" rtlCol="0" anchor="t">
            <a:noAutofit/>
          </a:bodyPr>
          <a:lstStyle>
            <a:lvl1pPr marL="0" indent="0" algn="l" defTabSz="457189"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796" indent="-177796" algn="l" defTabSz="457189"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42" indent="-180970" algn="l" defTabSz="514338"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61" indent="-161921" algn="l" defTabSz="457189"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780" indent="-165096" algn="l" defTabSz="457189"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b="1" dirty="0">
                <a:solidFill>
                  <a:schemeClr val="bg1"/>
                </a:solidFill>
              </a:rPr>
              <a:t>Le rôle du secteur privé dans la préservation de la biodiversité brésilienne </a:t>
            </a:r>
          </a:p>
        </p:txBody>
      </p:sp>
      <p:pic>
        <p:nvPicPr>
          <p:cNvPr id="5" name="Graphic 22">
            <a:extLst>
              <a:ext uri="{FF2B5EF4-FFF2-40B4-BE49-F238E27FC236}">
                <a16:creationId xmlns:a16="http://schemas.microsoft.com/office/drawing/2014/main" id="{7F671232-77F4-4A4E-8EB6-53F455ED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Tree>
    <p:extLst>
      <p:ext uri="{BB962C8B-B14F-4D97-AF65-F5344CB8AC3E}">
        <p14:creationId xmlns:p14="http://schemas.microsoft.com/office/powerpoint/2010/main" val="3262607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24" name="Google Shape;908;p28">
            <a:extLst>
              <a:ext uri="{FF2B5EF4-FFF2-40B4-BE49-F238E27FC236}">
                <a16:creationId xmlns:a16="http://schemas.microsoft.com/office/drawing/2014/main" id="{858D9B8B-FE38-2A37-4A6E-E20E748ECCA0}"/>
              </a:ext>
            </a:extLst>
          </p:cNvPr>
          <p:cNvSpPr/>
          <p:nvPr>
            <p:custDataLst>
              <p:tags r:id="rId1"/>
            </p:custDataLst>
          </p:nvPr>
        </p:nvSpPr>
        <p:spPr>
          <a:xfrm flipH="1">
            <a:off x="2235102" y="1331976"/>
            <a:ext cx="318222" cy="1668078"/>
          </a:xfrm>
          <a:prstGeom prst="leftBrace">
            <a:avLst>
              <a:gd name="adj1" fmla="val 8333"/>
              <a:gd name="adj2" fmla="val 33496"/>
            </a:avLst>
          </a:prstGeom>
          <a:noFill/>
          <a:ln w="12700" cap="flat" cmpd="sng">
            <a:solidFill>
              <a:srgbClr val="291B23"/>
            </a:solidFill>
            <a:prstDash val="sysDash"/>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lang="fr-FR" sz="2700" kern="0" dirty="0">
              <a:solidFill>
                <a:srgbClr val="707E8B"/>
              </a:solidFill>
              <a:ea typeface="Open Sans" panose="020B0606030504020204" pitchFamily="34" charset="0"/>
              <a:cs typeface="Open Sans" panose="020B0606030504020204" pitchFamily="34" charset="0"/>
              <a:sym typeface="Open Sans"/>
            </a:endParaRPr>
          </a:p>
        </p:txBody>
      </p:sp>
      <p:sp>
        <p:nvSpPr>
          <p:cNvPr id="33" name="Google Shape;913;p28">
            <a:extLst>
              <a:ext uri="{FF2B5EF4-FFF2-40B4-BE49-F238E27FC236}">
                <a16:creationId xmlns:a16="http://schemas.microsoft.com/office/drawing/2014/main" id="{6137DDBD-F88D-456F-27DE-C74A6194AC17}"/>
              </a:ext>
            </a:extLst>
          </p:cNvPr>
          <p:cNvSpPr/>
          <p:nvPr>
            <p:custDataLst>
              <p:tags r:id="rId2"/>
            </p:custDataLst>
          </p:nvPr>
        </p:nvSpPr>
        <p:spPr>
          <a:xfrm>
            <a:off x="257147" y="1129776"/>
            <a:ext cx="2059359" cy="2157065"/>
          </a:xfrm>
          <a:prstGeom prst="rect">
            <a:avLst/>
          </a:prstGeom>
          <a:noFill/>
          <a:ln>
            <a:noFill/>
          </a:ln>
        </p:spPr>
        <p:txBody>
          <a:bodyPr spcFirstLastPara="1" wrap="square" lIns="68569" tIns="34275" rIns="68569" bIns="34275" anchor="ctr" anchorCtr="0">
            <a:noAutofit/>
          </a:bodyPr>
          <a:lstStyle/>
          <a:p>
            <a:pPr algn="ctr">
              <a:buClr>
                <a:srgbClr val="000000"/>
              </a:buClr>
              <a:defRPr/>
            </a:pPr>
            <a:r>
              <a:rPr lang="fr-FR" sz="1400" b="1" dirty="0">
                <a:gradFill>
                  <a:gsLst>
                    <a:gs pos="0">
                      <a:schemeClr val="accent2"/>
                    </a:gs>
                    <a:gs pos="100000">
                      <a:schemeClr val="accent1">
                        <a:alpha val="80000"/>
                      </a:schemeClr>
                    </a:gs>
                  </a:gsLst>
                  <a:lin ang="2700000" scaled="0"/>
                </a:gradFill>
                <a:sym typeface="Open Sans"/>
              </a:rPr>
              <a:t>Les entreprises sont fortement dépendantes des services écosystémiques fournis par la biodiversité </a:t>
            </a:r>
          </a:p>
          <a:p>
            <a:pPr algn="ctr">
              <a:buClr>
                <a:srgbClr val="000000"/>
              </a:buClr>
              <a:defRPr/>
            </a:pPr>
            <a:endParaRPr lang="fr-FR" sz="1000" b="1" kern="0" dirty="0">
              <a:ea typeface="Open Sans" panose="020B0606030504020204" pitchFamily="34" charset="0"/>
              <a:cs typeface="Open Sans" panose="020B0606030504020204" pitchFamily="34" charset="0"/>
              <a:sym typeface="Open Sans"/>
            </a:endParaRPr>
          </a:p>
          <a:p>
            <a:pPr algn="ctr">
              <a:buClr>
                <a:srgbClr val="000000"/>
              </a:buClr>
              <a:defRPr/>
            </a:pPr>
            <a:r>
              <a:rPr lang="fr-FR" sz="1000" i="1" kern="0" dirty="0">
                <a:ea typeface="Open Sans" panose="020B0606030504020204" pitchFamily="34" charset="0"/>
                <a:cs typeface="Open Sans" panose="020B0606030504020204" pitchFamily="34" charset="0"/>
                <a:sym typeface="Open Sans"/>
              </a:rPr>
              <a:t>Plus de 50% du PIB mondial dépend des services écosystémiques fournis par la biodiversité</a:t>
            </a:r>
            <a:endParaRPr lang="fr-FR" sz="1350" i="1" kern="0" dirty="0">
              <a:ea typeface="Open Sans" panose="020B0606030504020204" pitchFamily="34" charset="0"/>
              <a:cs typeface="Open Sans" panose="020B0606030504020204" pitchFamily="34" charset="0"/>
              <a:sym typeface="Arial"/>
            </a:endParaRPr>
          </a:p>
        </p:txBody>
      </p:sp>
      <p:grpSp>
        <p:nvGrpSpPr>
          <p:cNvPr id="2" name="Groupe 1">
            <a:extLst>
              <a:ext uri="{FF2B5EF4-FFF2-40B4-BE49-F238E27FC236}">
                <a16:creationId xmlns:a16="http://schemas.microsoft.com/office/drawing/2014/main" id="{745BA1F2-346F-9B74-0F06-ECBBBD83FE19}"/>
              </a:ext>
            </a:extLst>
          </p:cNvPr>
          <p:cNvGrpSpPr/>
          <p:nvPr/>
        </p:nvGrpSpPr>
        <p:grpSpPr>
          <a:xfrm>
            <a:off x="2752615" y="793395"/>
            <a:ext cx="3557328" cy="3933501"/>
            <a:chOff x="2752615" y="793395"/>
            <a:chExt cx="3557328" cy="3933501"/>
          </a:xfrm>
        </p:grpSpPr>
        <p:sp>
          <p:nvSpPr>
            <p:cNvPr id="863" name="Rectangle 862">
              <a:extLst>
                <a:ext uri="{FF2B5EF4-FFF2-40B4-BE49-F238E27FC236}">
                  <a16:creationId xmlns:a16="http://schemas.microsoft.com/office/drawing/2014/main" id="{AD947947-26AC-48F5-DBC3-36DE7AA3DCE7}"/>
                </a:ext>
              </a:extLst>
            </p:cNvPr>
            <p:cNvSpPr/>
            <p:nvPr>
              <p:custDataLst>
                <p:tags r:id="rId5"/>
              </p:custDataLst>
            </p:nvPr>
          </p:nvSpPr>
          <p:spPr>
            <a:xfrm>
              <a:off x="2752615" y="793395"/>
              <a:ext cx="3557328" cy="3933501"/>
            </a:xfrm>
            <a:prstGeom prst="rect">
              <a:avLst/>
            </a:prstGeom>
            <a:solidFill>
              <a:srgbClr val="E0EAE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ML" sz="1400" dirty="0" err="1">
                <a:solidFill>
                  <a:schemeClr val="tx1"/>
                </a:solidFill>
              </a:endParaRPr>
            </a:p>
          </p:txBody>
        </p:sp>
        <p:sp>
          <p:nvSpPr>
            <p:cNvPr id="12" name="Google Shape;895;p28">
              <a:extLst>
                <a:ext uri="{FF2B5EF4-FFF2-40B4-BE49-F238E27FC236}">
                  <a16:creationId xmlns:a16="http://schemas.microsoft.com/office/drawing/2014/main" id="{8E259DC4-61F9-42A2-AB7C-5C72DF8D742E}"/>
                </a:ext>
              </a:extLst>
            </p:cNvPr>
            <p:cNvSpPr/>
            <p:nvPr>
              <p:custDataLst>
                <p:tags r:id="rId6"/>
              </p:custDataLst>
            </p:nvPr>
          </p:nvSpPr>
          <p:spPr>
            <a:xfrm>
              <a:off x="5188829" y="1637497"/>
              <a:ext cx="951591" cy="633858"/>
            </a:xfrm>
            <a:prstGeom prst="rect">
              <a:avLst/>
            </a:prstGeom>
            <a:noFill/>
            <a:ln>
              <a:solidFill>
                <a:schemeClr val="accent1"/>
              </a:solidFill>
            </a:ln>
          </p:spPr>
          <p:txBody>
            <a:bodyPr spcFirstLastPara="1" wrap="square" lIns="68569" tIns="34275" rIns="68569" bIns="34275" anchor="ctr" anchorCtr="0">
              <a:noAutofit/>
            </a:bodyPr>
            <a:lstStyle/>
            <a:p>
              <a:pPr algn="ctr">
                <a:buClr>
                  <a:srgbClr val="000000"/>
                </a:buClr>
              </a:pPr>
              <a:r>
                <a:rPr lang="fr-FR" sz="1050" b="1" dirty="0">
                  <a:solidFill>
                    <a:schemeClr val="tx2"/>
                  </a:solidFill>
                  <a:sym typeface="Open Sans"/>
                </a:rPr>
                <a:t>Provoquent des impacts</a:t>
              </a:r>
              <a:endParaRPr lang="fr-FR" sz="1050" b="1" dirty="0">
                <a:solidFill>
                  <a:schemeClr val="tx2"/>
                </a:solidFill>
                <a:sym typeface="Arial"/>
              </a:endParaRPr>
            </a:p>
          </p:txBody>
        </p:sp>
        <p:sp>
          <p:nvSpPr>
            <p:cNvPr id="6" name="Flèche vers le haut 37">
              <a:extLst>
                <a:ext uri="{FF2B5EF4-FFF2-40B4-BE49-F238E27FC236}">
                  <a16:creationId xmlns:a16="http://schemas.microsoft.com/office/drawing/2014/main" id="{FC168D40-1ED3-C9AC-85F5-67A405A09C5F}"/>
                </a:ext>
              </a:extLst>
            </p:cNvPr>
            <p:cNvSpPr/>
            <p:nvPr>
              <p:custDataLst>
                <p:tags r:id="rId7"/>
              </p:custDataLst>
            </p:nvPr>
          </p:nvSpPr>
          <p:spPr>
            <a:xfrm>
              <a:off x="4746169" y="1850819"/>
              <a:ext cx="372806" cy="2440763"/>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fr-FR" sz="1050" kern="0" dirty="0">
                <a:solidFill>
                  <a:schemeClr val="bg1"/>
                </a:solidFill>
                <a:ea typeface="Open Sans" panose="020B0606030504020204" pitchFamily="34" charset="0"/>
                <a:cs typeface="Open Sans" panose="020B0606030504020204" pitchFamily="34" charset="0"/>
                <a:sym typeface="Arial"/>
              </a:endParaRPr>
            </a:p>
          </p:txBody>
        </p:sp>
        <p:sp>
          <p:nvSpPr>
            <p:cNvPr id="9" name="Flèche vers le haut 37">
              <a:extLst>
                <a:ext uri="{FF2B5EF4-FFF2-40B4-BE49-F238E27FC236}">
                  <a16:creationId xmlns:a16="http://schemas.microsoft.com/office/drawing/2014/main" id="{1D32E89C-E294-973F-57BE-24753D2F93F5}"/>
                </a:ext>
              </a:extLst>
            </p:cNvPr>
            <p:cNvSpPr/>
            <p:nvPr>
              <p:custDataLst>
                <p:tags r:id="rId8"/>
              </p:custDataLst>
            </p:nvPr>
          </p:nvSpPr>
          <p:spPr>
            <a:xfrm>
              <a:off x="3961761" y="2880529"/>
              <a:ext cx="344686" cy="1411053"/>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fr-FR" sz="1050" kern="0" dirty="0">
                <a:solidFill>
                  <a:schemeClr val="bg1"/>
                </a:solidFill>
                <a:ea typeface="Open Sans" panose="020B0606030504020204" pitchFamily="34" charset="0"/>
                <a:cs typeface="Open Sans" panose="020B0606030504020204" pitchFamily="34" charset="0"/>
                <a:sym typeface="Arial"/>
              </a:endParaRPr>
            </a:p>
          </p:txBody>
        </p:sp>
        <p:sp>
          <p:nvSpPr>
            <p:cNvPr id="10" name="Google Shape;893;p28">
              <a:extLst>
                <a:ext uri="{FF2B5EF4-FFF2-40B4-BE49-F238E27FC236}">
                  <a16:creationId xmlns:a16="http://schemas.microsoft.com/office/drawing/2014/main" id="{F3B37248-F36B-B3E3-1705-6EEE2ADC75FF}"/>
                </a:ext>
              </a:extLst>
            </p:cNvPr>
            <p:cNvSpPr/>
            <p:nvPr>
              <p:custDataLst>
                <p:tags r:id="rId9"/>
              </p:custDataLst>
            </p:nvPr>
          </p:nvSpPr>
          <p:spPr>
            <a:xfrm>
              <a:off x="3834191" y="980909"/>
              <a:ext cx="1382513" cy="376248"/>
            </a:xfrm>
            <a:prstGeom prst="rect">
              <a:avLst/>
            </a:prstGeom>
            <a:solidFill>
              <a:schemeClr val="tx2"/>
            </a:solidFill>
            <a:ln>
              <a:noFill/>
            </a:ln>
          </p:spPr>
          <p:txBody>
            <a:bodyPr spcFirstLastPara="1" wrap="square" lIns="68569" tIns="34275" rIns="68569" bIns="34275" anchor="ctr" anchorCtr="0">
              <a:noAutofit/>
            </a:bodyPr>
            <a:lstStyle/>
            <a:p>
              <a:pPr algn="ctr" defTabSz="685800">
                <a:buClr>
                  <a:srgbClr val="000000"/>
                </a:buClr>
                <a:defRPr/>
              </a:pPr>
              <a:r>
                <a:rPr lang="fr-FR" sz="1350" b="1" kern="0" dirty="0">
                  <a:solidFill>
                    <a:srgbClr val="FFFFFF"/>
                  </a:solidFill>
                  <a:ea typeface="Open Sans" panose="020B0606030504020204" pitchFamily="34" charset="0"/>
                  <a:cs typeface="Open Sans" panose="020B0606030504020204" pitchFamily="34" charset="0"/>
                  <a:sym typeface="Open Sans"/>
                </a:rPr>
                <a:t>Biodiversité</a:t>
              </a:r>
              <a:endParaRPr lang="fr-FR" sz="1350" kern="0" dirty="0">
                <a:solidFill>
                  <a:srgbClr val="000000"/>
                </a:solidFill>
                <a:ea typeface="Open Sans" panose="020B0606030504020204" pitchFamily="34" charset="0"/>
                <a:cs typeface="Open Sans" panose="020B0606030504020204" pitchFamily="34" charset="0"/>
                <a:sym typeface="Arial"/>
              </a:endParaRPr>
            </a:p>
          </p:txBody>
        </p:sp>
        <p:sp>
          <p:nvSpPr>
            <p:cNvPr id="11" name="Google Shape;894;p28">
              <a:extLst>
                <a:ext uri="{FF2B5EF4-FFF2-40B4-BE49-F238E27FC236}">
                  <a16:creationId xmlns:a16="http://schemas.microsoft.com/office/drawing/2014/main" id="{F47177BA-98FA-95D4-4F9C-C428891DE923}"/>
                </a:ext>
              </a:extLst>
            </p:cNvPr>
            <p:cNvSpPr/>
            <p:nvPr>
              <p:custDataLst>
                <p:tags r:id="rId10"/>
              </p:custDataLst>
            </p:nvPr>
          </p:nvSpPr>
          <p:spPr>
            <a:xfrm>
              <a:off x="3850325" y="2838143"/>
              <a:ext cx="1350245" cy="361277"/>
            </a:xfrm>
            <a:prstGeom prst="rect">
              <a:avLst/>
            </a:prstGeom>
            <a:solidFill>
              <a:schemeClr val="tx2"/>
            </a:solidFill>
            <a:ln>
              <a:noFill/>
            </a:ln>
          </p:spPr>
          <p:txBody>
            <a:bodyPr spcFirstLastPara="1" wrap="square" lIns="68569" tIns="34275" rIns="68569" bIns="34275" anchor="ctr" anchorCtr="0">
              <a:noAutofit/>
            </a:bodyPr>
            <a:lstStyle/>
            <a:p>
              <a:pPr algn="ctr" defTabSz="685800">
                <a:buClr>
                  <a:srgbClr val="000000"/>
                </a:buClr>
                <a:defRPr/>
              </a:pPr>
              <a:r>
                <a:rPr lang="fr-FR" sz="1350" b="1" kern="0" dirty="0">
                  <a:solidFill>
                    <a:srgbClr val="FFFFFF"/>
                  </a:solidFill>
                  <a:ea typeface="Open Sans" panose="020B0606030504020204" pitchFamily="34" charset="0"/>
                  <a:cs typeface="Open Sans" panose="020B0606030504020204" pitchFamily="34" charset="0"/>
                  <a:sym typeface="Open Sans"/>
                </a:rPr>
                <a:t>Entreprises</a:t>
              </a:r>
              <a:endParaRPr lang="fr-FR" sz="1350" kern="0" dirty="0">
                <a:solidFill>
                  <a:srgbClr val="000000"/>
                </a:solidFill>
                <a:ea typeface="Open Sans" panose="020B0606030504020204" pitchFamily="34" charset="0"/>
                <a:cs typeface="Open Sans" panose="020B0606030504020204" pitchFamily="34" charset="0"/>
                <a:sym typeface="Arial"/>
              </a:endParaRPr>
            </a:p>
          </p:txBody>
        </p:sp>
        <p:sp>
          <p:nvSpPr>
            <p:cNvPr id="13" name="Google Shape;896;p28">
              <a:extLst>
                <a:ext uri="{FF2B5EF4-FFF2-40B4-BE49-F238E27FC236}">
                  <a16:creationId xmlns:a16="http://schemas.microsoft.com/office/drawing/2014/main" id="{77B85176-A60D-3EFA-7D79-472DC6975344}"/>
                </a:ext>
              </a:extLst>
            </p:cNvPr>
            <p:cNvSpPr/>
            <p:nvPr>
              <p:custDataLst>
                <p:tags r:id="rId11"/>
              </p:custDataLst>
            </p:nvPr>
          </p:nvSpPr>
          <p:spPr>
            <a:xfrm>
              <a:off x="2938338" y="1637497"/>
              <a:ext cx="1028692" cy="633859"/>
            </a:xfrm>
            <a:prstGeom prst="rect">
              <a:avLst/>
            </a:prstGeom>
            <a:noFill/>
            <a:ln>
              <a:solidFill>
                <a:schemeClr val="accent1"/>
              </a:solidFill>
            </a:ln>
          </p:spPr>
          <p:txBody>
            <a:bodyPr spcFirstLastPara="1" wrap="square" lIns="68569" tIns="34275" rIns="68569" bIns="34275" anchor="ctr" anchorCtr="0">
              <a:noAutofit/>
            </a:bodyPr>
            <a:lstStyle/>
            <a:p>
              <a:pPr algn="ctr">
                <a:buClr>
                  <a:srgbClr val="000000"/>
                </a:buClr>
                <a:defRPr/>
              </a:pPr>
              <a:r>
                <a:rPr lang="fr-FR" sz="1050" b="1" dirty="0">
                  <a:solidFill>
                    <a:schemeClr val="tx2"/>
                  </a:solidFill>
                  <a:sym typeface="Open Sans"/>
                </a:rPr>
                <a:t>Fournit des services écosystémiques</a:t>
              </a:r>
            </a:p>
          </p:txBody>
        </p:sp>
        <p:cxnSp>
          <p:nvCxnSpPr>
            <p:cNvPr id="14" name="Google Shape;897;p28">
              <a:extLst>
                <a:ext uri="{FF2B5EF4-FFF2-40B4-BE49-F238E27FC236}">
                  <a16:creationId xmlns:a16="http://schemas.microsoft.com/office/drawing/2014/main" id="{25ECA482-715D-AF4A-D3BF-36F2148FA849}"/>
                </a:ext>
              </a:extLst>
            </p:cNvPr>
            <p:cNvCxnSpPr>
              <a:cxnSpLocks/>
              <a:stCxn id="10" idx="1"/>
              <a:endCxn id="13" idx="0"/>
            </p:cNvCxnSpPr>
            <p:nvPr/>
          </p:nvCxnSpPr>
          <p:spPr>
            <a:xfrm rot="10800000" flipV="1">
              <a:off x="3452685" y="1169033"/>
              <a:ext cx="381507" cy="468464"/>
            </a:xfrm>
            <a:prstGeom prst="bentConnector2">
              <a:avLst/>
            </a:prstGeom>
            <a:noFill/>
            <a:ln w="28575" cap="flat" cmpd="sng">
              <a:solidFill>
                <a:srgbClr val="7F7F7F"/>
              </a:solidFill>
              <a:prstDash val="solid"/>
              <a:miter lim="800000"/>
              <a:headEnd type="none" w="sm" len="sm"/>
              <a:tailEnd type="triangle" w="med" len="med"/>
            </a:ln>
          </p:spPr>
        </p:cxnSp>
        <p:cxnSp>
          <p:nvCxnSpPr>
            <p:cNvPr id="15" name="Google Shape;898;p28">
              <a:extLst>
                <a:ext uri="{FF2B5EF4-FFF2-40B4-BE49-F238E27FC236}">
                  <a16:creationId xmlns:a16="http://schemas.microsoft.com/office/drawing/2014/main" id="{2D5C351D-75C1-A37F-9C61-F70B017962C7}"/>
                </a:ext>
              </a:extLst>
            </p:cNvPr>
            <p:cNvCxnSpPr>
              <a:cxnSpLocks/>
              <a:stCxn id="13" idx="2"/>
              <a:endCxn id="11" idx="1"/>
            </p:cNvCxnSpPr>
            <p:nvPr/>
          </p:nvCxnSpPr>
          <p:spPr>
            <a:xfrm rot="16200000" flipH="1">
              <a:off x="3277791" y="2446248"/>
              <a:ext cx="747426" cy="397641"/>
            </a:xfrm>
            <a:prstGeom prst="bentConnector2">
              <a:avLst/>
            </a:prstGeom>
            <a:noFill/>
            <a:ln w="28575" cap="flat" cmpd="sng">
              <a:solidFill>
                <a:srgbClr val="7F7F7F"/>
              </a:solidFill>
              <a:prstDash val="solid"/>
              <a:miter lim="800000"/>
              <a:headEnd type="none" w="sm" len="sm"/>
              <a:tailEnd type="triangle" w="med" len="med"/>
            </a:ln>
          </p:spPr>
        </p:cxnSp>
        <p:cxnSp>
          <p:nvCxnSpPr>
            <p:cNvPr id="16" name="Google Shape;899;p28">
              <a:extLst>
                <a:ext uri="{FF2B5EF4-FFF2-40B4-BE49-F238E27FC236}">
                  <a16:creationId xmlns:a16="http://schemas.microsoft.com/office/drawing/2014/main" id="{3147423B-5D3A-8DA9-E3C0-1B93AE8014A2}"/>
                </a:ext>
              </a:extLst>
            </p:cNvPr>
            <p:cNvCxnSpPr>
              <a:cxnSpLocks/>
              <a:stCxn id="11" idx="3"/>
              <a:endCxn id="12" idx="2"/>
            </p:cNvCxnSpPr>
            <p:nvPr/>
          </p:nvCxnSpPr>
          <p:spPr>
            <a:xfrm flipV="1">
              <a:off x="5200570" y="2271355"/>
              <a:ext cx="464055" cy="747427"/>
            </a:xfrm>
            <a:prstGeom prst="bentConnector2">
              <a:avLst/>
            </a:prstGeom>
            <a:noFill/>
            <a:ln w="28575" cap="flat" cmpd="sng">
              <a:solidFill>
                <a:srgbClr val="7F7F7F"/>
              </a:solidFill>
              <a:prstDash val="solid"/>
              <a:miter lim="800000"/>
              <a:headEnd type="none" w="sm" len="sm"/>
              <a:tailEnd type="triangle" w="med" len="med"/>
            </a:ln>
          </p:spPr>
        </p:cxnSp>
        <p:cxnSp>
          <p:nvCxnSpPr>
            <p:cNvPr id="17" name="Google Shape;900;p28">
              <a:extLst>
                <a:ext uri="{FF2B5EF4-FFF2-40B4-BE49-F238E27FC236}">
                  <a16:creationId xmlns:a16="http://schemas.microsoft.com/office/drawing/2014/main" id="{8DD2744C-971E-4085-ED5E-1F5A88456501}"/>
                </a:ext>
              </a:extLst>
            </p:cNvPr>
            <p:cNvCxnSpPr>
              <a:cxnSpLocks/>
              <a:stCxn id="12" idx="0"/>
              <a:endCxn id="10" idx="3"/>
            </p:cNvCxnSpPr>
            <p:nvPr/>
          </p:nvCxnSpPr>
          <p:spPr>
            <a:xfrm rot="16200000" flipV="1">
              <a:off x="5206433" y="1179304"/>
              <a:ext cx="468464" cy="447921"/>
            </a:xfrm>
            <a:prstGeom prst="bentConnector2">
              <a:avLst/>
            </a:prstGeom>
            <a:noFill/>
            <a:ln w="28575" cap="flat" cmpd="sng">
              <a:solidFill>
                <a:srgbClr val="7F7F7F"/>
              </a:solidFill>
              <a:prstDash val="solid"/>
              <a:miter lim="800000"/>
              <a:headEnd type="none" w="sm" len="sm"/>
              <a:tailEnd type="triangle" w="med" len="med"/>
            </a:ln>
          </p:spPr>
        </p:cxnSp>
        <p:sp>
          <p:nvSpPr>
            <p:cNvPr id="22" name="Google Shape;905;p28">
              <a:extLst>
                <a:ext uri="{FF2B5EF4-FFF2-40B4-BE49-F238E27FC236}">
                  <a16:creationId xmlns:a16="http://schemas.microsoft.com/office/drawing/2014/main" id="{B7796D72-4FD6-EA02-55FF-FFEC856F06E8}"/>
                </a:ext>
              </a:extLst>
            </p:cNvPr>
            <p:cNvSpPr/>
            <p:nvPr>
              <p:custDataLst>
                <p:tags r:id="rId12"/>
              </p:custDataLst>
            </p:nvPr>
          </p:nvSpPr>
          <p:spPr>
            <a:xfrm>
              <a:off x="3619314" y="3577041"/>
              <a:ext cx="1812267" cy="397817"/>
            </a:xfrm>
            <a:prstGeom prst="rect">
              <a:avLst/>
            </a:prstGeom>
            <a:solidFill>
              <a:schemeClr val="tx2"/>
            </a:solidFill>
            <a:ln>
              <a:noFill/>
            </a:ln>
          </p:spPr>
          <p:txBody>
            <a:bodyPr spcFirstLastPara="1" wrap="square" lIns="68569" tIns="34275" rIns="68569" bIns="34275" anchor="ctr" anchorCtr="0">
              <a:noAutofit/>
            </a:bodyPr>
            <a:lstStyle/>
            <a:p>
              <a:pPr algn="ctr" defTabSz="685800">
                <a:buClr>
                  <a:srgbClr val="000000"/>
                </a:buClr>
                <a:defRPr/>
              </a:pPr>
              <a:r>
                <a:rPr lang="fr-FR" sz="1350" b="1" kern="0" dirty="0">
                  <a:solidFill>
                    <a:srgbClr val="FFFFFF"/>
                  </a:solidFill>
                  <a:ea typeface="Open Sans" panose="020B0606030504020204" pitchFamily="34" charset="0"/>
                  <a:cs typeface="Open Sans" panose="020B0606030504020204" pitchFamily="34" charset="0"/>
                  <a:sym typeface="Open Sans"/>
                </a:rPr>
                <a:t>Acteurs financiers</a:t>
              </a:r>
              <a:endParaRPr lang="fr-FR" sz="1350" kern="0" dirty="0">
                <a:solidFill>
                  <a:srgbClr val="000000"/>
                </a:solidFill>
                <a:ea typeface="Open Sans" panose="020B0606030504020204" pitchFamily="34" charset="0"/>
                <a:cs typeface="Open Sans" panose="020B0606030504020204" pitchFamily="34" charset="0"/>
                <a:sym typeface="Arial"/>
              </a:endParaRPr>
            </a:p>
          </p:txBody>
        </p:sp>
        <p:sp>
          <p:nvSpPr>
            <p:cNvPr id="35" name="Google Shape;905;p28">
              <a:extLst>
                <a:ext uri="{FF2B5EF4-FFF2-40B4-BE49-F238E27FC236}">
                  <a16:creationId xmlns:a16="http://schemas.microsoft.com/office/drawing/2014/main" id="{9AD028DC-F650-40CF-AB02-EF9BB62EEBC3}"/>
                </a:ext>
              </a:extLst>
            </p:cNvPr>
            <p:cNvSpPr/>
            <p:nvPr>
              <p:custDataLst>
                <p:tags r:id="rId13"/>
              </p:custDataLst>
            </p:nvPr>
          </p:nvSpPr>
          <p:spPr>
            <a:xfrm>
              <a:off x="2849880" y="4242290"/>
              <a:ext cx="3290540" cy="286111"/>
            </a:xfrm>
            <a:prstGeom prst="rect">
              <a:avLst/>
            </a:prstGeom>
            <a:solidFill>
              <a:schemeClr val="accent2"/>
            </a:solidFill>
            <a:ln>
              <a:noFill/>
            </a:ln>
          </p:spPr>
          <p:txBody>
            <a:bodyPr spcFirstLastPara="1" wrap="square" lIns="68569" tIns="34275" rIns="68569" bIns="34275" anchor="ctr" anchorCtr="0">
              <a:noAutofit/>
            </a:bodyPr>
            <a:lstStyle/>
            <a:p>
              <a:pPr algn="ctr" defTabSz="685800">
                <a:buClr>
                  <a:srgbClr val="000000"/>
                </a:buClr>
                <a:defRPr/>
              </a:pPr>
              <a:r>
                <a:rPr lang="fr-FR" sz="1200" b="1" kern="0" dirty="0">
                  <a:solidFill>
                    <a:schemeClr val="bg1"/>
                  </a:solidFill>
                  <a:ea typeface="Open Sans" panose="020B0606030504020204" pitchFamily="34" charset="0"/>
                  <a:cs typeface="Open Sans" panose="020B0606030504020204" pitchFamily="34" charset="0"/>
                  <a:sym typeface="Open Sans"/>
                </a:rPr>
                <a:t>Acteurs politiques à travers les règlementations</a:t>
              </a:r>
              <a:endParaRPr lang="fr-FR" sz="1200" kern="0" dirty="0">
                <a:solidFill>
                  <a:schemeClr val="bg1"/>
                </a:solidFill>
                <a:ea typeface="Open Sans" panose="020B0606030504020204" pitchFamily="34" charset="0"/>
                <a:cs typeface="Open Sans" panose="020B0606030504020204" pitchFamily="34" charset="0"/>
                <a:sym typeface="Arial"/>
              </a:endParaRPr>
            </a:p>
          </p:txBody>
        </p:sp>
        <p:cxnSp>
          <p:nvCxnSpPr>
            <p:cNvPr id="40" name="Google Shape;906;p28">
              <a:extLst>
                <a:ext uri="{FF2B5EF4-FFF2-40B4-BE49-F238E27FC236}">
                  <a16:creationId xmlns:a16="http://schemas.microsoft.com/office/drawing/2014/main" id="{259A2D1C-D87A-F924-E966-3FC2529D5D3F}"/>
                </a:ext>
              </a:extLst>
            </p:cNvPr>
            <p:cNvCxnSpPr>
              <a:cxnSpLocks/>
            </p:cNvCxnSpPr>
            <p:nvPr/>
          </p:nvCxnSpPr>
          <p:spPr>
            <a:xfrm flipV="1">
              <a:off x="4525447" y="3199420"/>
              <a:ext cx="1" cy="385745"/>
            </a:xfrm>
            <a:prstGeom prst="straightConnector1">
              <a:avLst/>
            </a:prstGeom>
            <a:noFill/>
            <a:ln w="28575" cap="flat" cmpd="sng">
              <a:solidFill>
                <a:srgbClr val="7F7F7F"/>
              </a:solidFill>
              <a:prstDash val="solid"/>
              <a:miter lim="800000"/>
              <a:headEnd type="none" w="sm" len="sm"/>
              <a:tailEnd type="triangle" w="med" len="med"/>
            </a:ln>
          </p:spPr>
        </p:cxnSp>
        <p:sp>
          <p:nvSpPr>
            <p:cNvPr id="42" name="Flèche vers le haut 7">
              <a:extLst>
                <a:ext uri="{FF2B5EF4-FFF2-40B4-BE49-F238E27FC236}">
                  <a16:creationId xmlns:a16="http://schemas.microsoft.com/office/drawing/2014/main" id="{165D557F-CBF5-9FF9-78E2-D6254BD26E8C}"/>
                </a:ext>
              </a:extLst>
            </p:cNvPr>
            <p:cNvSpPr/>
            <p:nvPr>
              <p:custDataLst>
                <p:tags r:id="rId14"/>
              </p:custDataLst>
            </p:nvPr>
          </p:nvSpPr>
          <p:spPr>
            <a:xfrm>
              <a:off x="3149233" y="3236304"/>
              <a:ext cx="372806" cy="101870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fr-FR" sz="1050" kern="0" dirty="0">
                <a:solidFill>
                  <a:schemeClr val="bg1"/>
                </a:solidFill>
                <a:ea typeface="Open Sans" panose="020B0606030504020204" pitchFamily="34" charset="0"/>
                <a:cs typeface="Open Sans" panose="020B0606030504020204" pitchFamily="34" charset="0"/>
                <a:sym typeface="Arial"/>
              </a:endParaRPr>
            </a:p>
          </p:txBody>
        </p:sp>
        <p:sp>
          <p:nvSpPr>
            <p:cNvPr id="44" name="Flèche vers le haut 36">
              <a:extLst>
                <a:ext uri="{FF2B5EF4-FFF2-40B4-BE49-F238E27FC236}">
                  <a16:creationId xmlns:a16="http://schemas.microsoft.com/office/drawing/2014/main" id="{81134625-2DC7-91FE-EFF5-6AFD86637215}"/>
                </a:ext>
              </a:extLst>
            </p:cNvPr>
            <p:cNvSpPr/>
            <p:nvPr>
              <p:custDataLst>
                <p:tags r:id="rId15"/>
              </p:custDataLst>
            </p:nvPr>
          </p:nvSpPr>
          <p:spPr>
            <a:xfrm>
              <a:off x="5558698" y="3220603"/>
              <a:ext cx="372806" cy="105010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fr-FR" sz="1050" kern="0" dirty="0">
                <a:solidFill>
                  <a:schemeClr val="bg1"/>
                </a:solidFill>
                <a:ea typeface="Open Sans" panose="020B0606030504020204" pitchFamily="34" charset="0"/>
                <a:cs typeface="Open Sans" panose="020B0606030504020204" pitchFamily="34" charset="0"/>
                <a:sym typeface="Arial"/>
              </a:endParaRPr>
            </a:p>
          </p:txBody>
        </p:sp>
      </p:grpSp>
      <p:sp>
        <p:nvSpPr>
          <p:cNvPr id="53" name="Rectangle 52">
            <a:extLst>
              <a:ext uri="{FF2B5EF4-FFF2-40B4-BE49-F238E27FC236}">
                <a16:creationId xmlns:a16="http://schemas.microsoft.com/office/drawing/2014/main" id="{32638E47-428C-E128-5924-4CB705C3C720}"/>
              </a:ext>
            </a:extLst>
          </p:cNvPr>
          <p:cNvSpPr/>
          <p:nvPr>
            <p:custDataLst>
              <p:tags r:id="rId3"/>
            </p:custDataLst>
          </p:nvPr>
        </p:nvSpPr>
        <p:spPr>
          <a:xfrm>
            <a:off x="6876657" y="1184835"/>
            <a:ext cx="2059359" cy="1790646"/>
          </a:xfrm>
          <a:prstGeom prst="rect">
            <a:avLst/>
          </a:prstGeom>
          <a:noFill/>
          <a:ln>
            <a:noFill/>
          </a:ln>
        </p:spPr>
        <p:txBody>
          <a:bodyPr spcFirstLastPara="1" wrap="square" lIns="68569" tIns="34275" rIns="68569" bIns="34275" anchor="ctr" anchorCtr="0">
            <a:noAutofit/>
          </a:bodyPr>
          <a:lstStyle/>
          <a:p>
            <a:pPr algn="ctr">
              <a:buClr>
                <a:srgbClr val="000000"/>
              </a:buClr>
            </a:pPr>
            <a:r>
              <a:rPr lang="fr-FR" sz="1400" b="1" dirty="0">
                <a:gradFill>
                  <a:gsLst>
                    <a:gs pos="0">
                      <a:schemeClr val="accent2"/>
                    </a:gs>
                    <a:gs pos="100000">
                      <a:schemeClr val="accent1">
                        <a:alpha val="80000"/>
                      </a:schemeClr>
                    </a:gs>
                  </a:gsLst>
                  <a:lin ang="2700000" scaled="0"/>
                </a:gradFill>
                <a:sym typeface="Arial"/>
              </a:rPr>
              <a:t>Les activités des entreprises impactent fortement la biodiversité</a:t>
            </a:r>
          </a:p>
          <a:p>
            <a:pPr algn="ctr">
              <a:buClr>
                <a:srgbClr val="000000"/>
              </a:buClr>
            </a:pPr>
            <a:endParaRPr lang="fr-FR" sz="1400" b="1" dirty="0">
              <a:gradFill>
                <a:gsLst>
                  <a:gs pos="0">
                    <a:schemeClr val="accent2"/>
                  </a:gs>
                  <a:gs pos="100000">
                    <a:schemeClr val="accent1">
                      <a:alpha val="80000"/>
                    </a:schemeClr>
                  </a:gs>
                </a:gsLst>
                <a:lin ang="2700000" scaled="0"/>
              </a:gradFill>
              <a:sym typeface="Arial"/>
            </a:endParaRPr>
          </a:p>
          <a:p>
            <a:pPr algn="ctr">
              <a:buClr>
                <a:srgbClr val="000000"/>
              </a:buClr>
            </a:pPr>
            <a:r>
              <a:rPr lang="fr-FR" sz="1000" i="1" kern="0" dirty="0">
                <a:ea typeface="Open Sans" panose="020B0606030504020204" pitchFamily="34" charset="0"/>
                <a:cs typeface="Open Sans" panose="020B0606030504020204" pitchFamily="34" charset="0"/>
                <a:sym typeface="Open Sans"/>
              </a:rPr>
              <a:t>Surexploitation des ressources, pollution, propagation des espèces invasives</a:t>
            </a:r>
            <a:endParaRPr lang="fr-FR" sz="1000" i="1" kern="0" dirty="0">
              <a:ea typeface="Open Sans" panose="020B0606030504020204" pitchFamily="34" charset="0"/>
              <a:cs typeface="Open Sans" panose="020B0606030504020204" pitchFamily="34" charset="0"/>
              <a:sym typeface="Arial"/>
            </a:endParaRPr>
          </a:p>
        </p:txBody>
      </p:sp>
      <p:sp>
        <p:nvSpPr>
          <p:cNvPr id="54" name="Accolade ouvrante 53">
            <a:extLst>
              <a:ext uri="{FF2B5EF4-FFF2-40B4-BE49-F238E27FC236}">
                <a16:creationId xmlns:a16="http://schemas.microsoft.com/office/drawing/2014/main" id="{23DD2EA0-7DA7-66A1-EAED-7238CA79E0B9}"/>
              </a:ext>
            </a:extLst>
          </p:cNvPr>
          <p:cNvSpPr/>
          <p:nvPr>
            <p:custDataLst>
              <p:tags r:id="rId4"/>
            </p:custDataLst>
          </p:nvPr>
        </p:nvSpPr>
        <p:spPr>
          <a:xfrm>
            <a:off x="6556375" y="1331975"/>
            <a:ext cx="320282" cy="1668078"/>
          </a:xfrm>
          <a:prstGeom prst="leftBrace">
            <a:avLst>
              <a:gd name="adj1" fmla="val 8333"/>
              <a:gd name="adj2" fmla="val 38024"/>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
                <a:srgbClr val="000000"/>
              </a:buClr>
              <a:defRPr/>
            </a:pPr>
            <a:endParaRPr lang="fr-FR" sz="2100" kern="0" dirty="0">
              <a:solidFill>
                <a:srgbClr val="707E8B"/>
              </a:solidFill>
              <a:ea typeface="Open Sans" panose="020B0606030504020204" pitchFamily="34" charset="0"/>
              <a:cs typeface="Open Sans" panose="020B0606030504020204" pitchFamily="34" charset="0"/>
              <a:sym typeface="Arial"/>
            </a:endParaRPr>
          </a:p>
        </p:txBody>
      </p:sp>
      <p:sp>
        <p:nvSpPr>
          <p:cNvPr id="881" name="Titre 880">
            <a:extLst>
              <a:ext uri="{FF2B5EF4-FFF2-40B4-BE49-F238E27FC236}">
                <a16:creationId xmlns:a16="http://schemas.microsoft.com/office/drawing/2014/main" id="{0E7F8244-EBF5-FA76-194C-C8D18022ED86}"/>
              </a:ext>
            </a:extLst>
          </p:cNvPr>
          <p:cNvSpPr>
            <a:spLocks noGrp="1"/>
          </p:cNvSpPr>
          <p:nvPr>
            <p:ph type="title"/>
          </p:nvPr>
        </p:nvSpPr>
        <p:spPr/>
        <p:txBody>
          <a:bodyPr>
            <a:normAutofit/>
          </a:bodyPr>
          <a:lstStyle/>
          <a:p>
            <a:r>
              <a:rPr lang="fr-FR" dirty="0">
                <a:latin typeface="Open Sans" panose="020B0606030504020204" pitchFamily="34" charset="0"/>
                <a:ea typeface="Open Sans" panose="020B0606030504020204" pitchFamily="34" charset="0"/>
                <a:cs typeface="Open Sans" panose="020B0606030504020204" pitchFamily="34" charset="0"/>
              </a:rPr>
              <a:t>La biodiversité revêt une importance cruciale pour le secteur privé</a:t>
            </a:r>
            <a:endParaRPr lang="fr-ML" dirty="0"/>
          </a:p>
        </p:txBody>
      </p:sp>
    </p:spTree>
    <p:extLst>
      <p:ext uri="{BB962C8B-B14F-4D97-AF65-F5344CB8AC3E}">
        <p14:creationId xmlns:p14="http://schemas.microsoft.com/office/powerpoint/2010/main" val="34561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p:bldP spid="53"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1" name="Google Shape;891;p28"/>
          <p:cNvSpPr txBox="1">
            <a:spLocks noGrp="1"/>
          </p:cNvSpPr>
          <p:nvPr>
            <p:ph type="title"/>
            <p:custDataLst>
              <p:tags r:id="rId1"/>
            </p:custDataLst>
          </p:nvPr>
        </p:nvSpPr>
        <p:spPr>
          <a:xfrm>
            <a:off x="399560" y="176184"/>
            <a:ext cx="8521075" cy="504209"/>
          </a:xfrm>
          <a:prstGeom prst="rect">
            <a:avLst/>
          </a:prstGeom>
          <a:noFill/>
          <a:ln>
            <a:noFill/>
          </a:ln>
        </p:spPr>
        <p:txBody>
          <a:bodyPr spcFirstLastPara="1" vert="horz" wrap="square" lIns="68569" tIns="34275" rIns="68569" bIns="34275" rtlCol="0" anchor="ctr" anchorCtr="0">
            <a:noAutofit/>
          </a:bodyPr>
          <a:lstStyle/>
          <a:p>
            <a:pPr>
              <a:buSzPct val="100000"/>
            </a:pPr>
            <a:r>
              <a:rPr lang="fr-FR" dirty="0">
                <a:latin typeface="Open Sans" panose="020B0606030504020204" pitchFamily="34" charset="0"/>
                <a:ea typeface="Open Sans" panose="020B0606030504020204" pitchFamily="34" charset="0"/>
                <a:cs typeface="Open Sans" panose="020B0606030504020204" pitchFamily="34" charset="0"/>
              </a:rPr>
              <a:t>Risques et opportunités pour les entreprises ayant des chaînes d'approvisionnement au Brésil</a:t>
            </a:r>
          </a:p>
        </p:txBody>
      </p:sp>
      <p:sp>
        <p:nvSpPr>
          <p:cNvPr id="2" name="ZoneTexte 1">
            <a:extLst>
              <a:ext uri="{FF2B5EF4-FFF2-40B4-BE49-F238E27FC236}">
                <a16:creationId xmlns:a16="http://schemas.microsoft.com/office/drawing/2014/main" id="{CD45F04A-D467-41E2-655A-E0DB8CB1B3B6}"/>
              </a:ext>
            </a:extLst>
          </p:cNvPr>
          <p:cNvSpPr txBox="1"/>
          <p:nvPr>
            <p:custDataLst>
              <p:tags r:id="rId2"/>
            </p:custDataLst>
          </p:nvPr>
        </p:nvSpPr>
        <p:spPr>
          <a:xfrm>
            <a:off x="1510124" y="2790517"/>
            <a:ext cx="2465208" cy="307777"/>
          </a:xfrm>
          <a:prstGeom prst="rect">
            <a:avLst/>
          </a:prstGeom>
          <a:noFill/>
        </p:spPr>
        <p:txBody>
          <a:bodyPr wrap="square" lIns="90000" rtlCol="0">
            <a:spAutoFit/>
          </a:bodyPr>
          <a:lstStyle>
            <a:defPPr>
              <a:defRPr lang="en-US"/>
            </a:defPPr>
            <a:lvl1pPr defTabSz="389616">
              <a:defRPr sz="1200" b="1">
                <a:solidFill>
                  <a:schemeClr val="tx2"/>
                </a:solidFill>
                <a:latin typeface="Montserrat Semi" charset="0"/>
                <a:ea typeface="Montserrat Semi" charset="0"/>
                <a:cs typeface="Montserrat Semi" charset="0"/>
              </a:defRPr>
            </a:lvl1pPr>
            <a:lvl2pPr marL="389616" defTabSz="389616">
              <a:defRPr sz="1534"/>
            </a:lvl2pPr>
            <a:lvl3pPr marL="779233" defTabSz="389616">
              <a:defRPr sz="1534"/>
            </a:lvl3pPr>
            <a:lvl4pPr marL="1168849" defTabSz="389616">
              <a:defRPr sz="1534"/>
            </a:lvl4pPr>
            <a:lvl5pPr marL="1558464" defTabSz="389616">
              <a:defRPr sz="1534"/>
            </a:lvl5pPr>
            <a:lvl6pPr marL="1948080" defTabSz="389616">
              <a:defRPr sz="1534"/>
            </a:lvl6pPr>
            <a:lvl7pPr marL="2337697" defTabSz="389616">
              <a:defRPr sz="1534"/>
            </a:lvl7pPr>
            <a:lvl8pPr marL="2727313" defTabSz="389616">
              <a:defRPr sz="1534"/>
            </a:lvl8pPr>
            <a:lvl9pPr marL="3116929" defTabSz="389616">
              <a:defRPr sz="1534"/>
            </a:lvl9pPr>
          </a:lstStyle>
          <a:p>
            <a:pPr marL="0" marR="0" lvl="0" indent="0" algn="ctr" defTabSz="38961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23B88"/>
                </a:solidFill>
                <a:effectLst/>
                <a:uLnTx/>
                <a:uFillTx/>
                <a:latin typeface="Montserrat Semi" charset="0"/>
              </a:rPr>
              <a:t>Gestion des risques</a:t>
            </a:r>
          </a:p>
        </p:txBody>
      </p:sp>
      <p:sp>
        <p:nvSpPr>
          <p:cNvPr id="3" name="ZoneTexte 2">
            <a:extLst>
              <a:ext uri="{FF2B5EF4-FFF2-40B4-BE49-F238E27FC236}">
                <a16:creationId xmlns:a16="http://schemas.microsoft.com/office/drawing/2014/main" id="{A388CDE8-3181-350E-366E-4C11E0E759A8}"/>
              </a:ext>
            </a:extLst>
          </p:cNvPr>
          <p:cNvSpPr txBox="1"/>
          <p:nvPr>
            <p:custDataLst>
              <p:tags r:id="rId3"/>
            </p:custDataLst>
          </p:nvPr>
        </p:nvSpPr>
        <p:spPr>
          <a:xfrm>
            <a:off x="4932630" y="2790517"/>
            <a:ext cx="2465208" cy="307777"/>
          </a:xfrm>
          <a:prstGeom prst="rect">
            <a:avLst/>
          </a:prstGeom>
          <a:noFill/>
        </p:spPr>
        <p:txBody>
          <a:bodyPr wrap="square" lIns="90000" rtlCol="0">
            <a:spAutoFit/>
          </a:bodyPr>
          <a:lstStyle>
            <a:defPPr>
              <a:defRPr lang="en-US"/>
            </a:defPPr>
            <a:lvl1pPr defTabSz="389616">
              <a:defRPr sz="1200" b="1">
                <a:solidFill>
                  <a:schemeClr val="tx2"/>
                </a:solidFill>
                <a:latin typeface="Montserrat Semi" charset="0"/>
                <a:ea typeface="Montserrat Semi" charset="0"/>
                <a:cs typeface="Montserrat Semi" charset="0"/>
              </a:defRPr>
            </a:lvl1pPr>
            <a:lvl2pPr marL="389616" defTabSz="389616">
              <a:defRPr sz="1534"/>
            </a:lvl2pPr>
            <a:lvl3pPr marL="779233" defTabSz="389616">
              <a:defRPr sz="1534"/>
            </a:lvl3pPr>
            <a:lvl4pPr marL="1168849" defTabSz="389616">
              <a:defRPr sz="1534"/>
            </a:lvl4pPr>
            <a:lvl5pPr marL="1558464" defTabSz="389616">
              <a:defRPr sz="1534"/>
            </a:lvl5pPr>
            <a:lvl6pPr marL="1948080" defTabSz="389616">
              <a:defRPr sz="1534"/>
            </a:lvl6pPr>
            <a:lvl7pPr marL="2337697" defTabSz="389616">
              <a:defRPr sz="1534"/>
            </a:lvl7pPr>
            <a:lvl8pPr marL="2727313" defTabSz="389616">
              <a:defRPr sz="1534"/>
            </a:lvl8pPr>
            <a:lvl9pPr marL="3116929" defTabSz="389616">
              <a:defRPr sz="1534"/>
            </a:lvl9pPr>
          </a:lstStyle>
          <a:p>
            <a:pPr marL="0" marR="0" lvl="0" indent="0" algn="ctr" defTabSz="38961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23B88"/>
                </a:solidFill>
                <a:effectLst/>
                <a:uLnTx/>
                <a:uFillTx/>
                <a:latin typeface="Montserrat Semi" charset="0"/>
              </a:rPr>
              <a:t>Cibler des opportunités</a:t>
            </a:r>
          </a:p>
        </p:txBody>
      </p:sp>
      <p:grpSp>
        <p:nvGrpSpPr>
          <p:cNvPr id="4" name="Groupe 3">
            <a:extLst>
              <a:ext uri="{FF2B5EF4-FFF2-40B4-BE49-F238E27FC236}">
                <a16:creationId xmlns:a16="http://schemas.microsoft.com/office/drawing/2014/main" id="{2F4109FE-5BCD-2298-ED2A-A10E4207A212}"/>
              </a:ext>
            </a:extLst>
          </p:cNvPr>
          <p:cNvGrpSpPr/>
          <p:nvPr/>
        </p:nvGrpSpPr>
        <p:grpSpPr>
          <a:xfrm>
            <a:off x="5751234" y="1768676"/>
            <a:ext cx="828000" cy="828000"/>
            <a:chOff x="19305959" y="3964334"/>
            <a:chExt cx="828000" cy="828000"/>
          </a:xfrm>
        </p:grpSpPr>
        <p:sp>
          <p:nvSpPr>
            <p:cNvPr id="5" name="Oval 31">
              <a:extLst>
                <a:ext uri="{FF2B5EF4-FFF2-40B4-BE49-F238E27FC236}">
                  <a16:creationId xmlns:a16="http://schemas.microsoft.com/office/drawing/2014/main" id="{BA3B4BA4-F195-6611-B091-3E9E9FC13D1C}"/>
                </a:ext>
              </a:extLst>
            </p:cNvPr>
            <p:cNvSpPr>
              <a:spLocks noChangeAspect="1"/>
            </p:cNvSpPr>
            <p:nvPr/>
          </p:nvSpPr>
          <p:spPr>
            <a:xfrm>
              <a:off x="19305959" y="396433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7" name="Graphique 6" descr="Main ouverte avec une plante">
              <a:extLst>
                <a:ext uri="{FF2B5EF4-FFF2-40B4-BE49-F238E27FC236}">
                  <a16:creationId xmlns:a16="http://schemas.microsoft.com/office/drawing/2014/main" id="{098374C7-0539-8B28-2A59-0A4426E1C3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49959" y="4108334"/>
              <a:ext cx="540000" cy="540000"/>
            </a:xfrm>
            <a:prstGeom prst="rect">
              <a:avLst/>
            </a:prstGeom>
          </p:spPr>
        </p:pic>
      </p:grpSp>
      <p:grpSp>
        <p:nvGrpSpPr>
          <p:cNvPr id="8" name="Groupe 7">
            <a:extLst>
              <a:ext uri="{FF2B5EF4-FFF2-40B4-BE49-F238E27FC236}">
                <a16:creationId xmlns:a16="http://schemas.microsoft.com/office/drawing/2014/main" id="{AD5F23CE-3C09-D44C-70CA-DC0E1D26A45F}"/>
              </a:ext>
            </a:extLst>
          </p:cNvPr>
          <p:cNvGrpSpPr/>
          <p:nvPr/>
        </p:nvGrpSpPr>
        <p:grpSpPr>
          <a:xfrm>
            <a:off x="2328728" y="1768676"/>
            <a:ext cx="828000" cy="828000"/>
            <a:chOff x="15656779" y="2278974"/>
            <a:chExt cx="828000" cy="828000"/>
          </a:xfrm>
        </p:grpSpPr>
        <p:sp>
          <p:nvSpPr>
            <p:cNvPr id="18" name="Oval 31">
              <a:extLst>
                <a:ext uri="{FF2B5EF4-FFF2-40B4-BE49-F238E27FC236}">
                  <a16:creationId xmlns:a16="http://schemas.microsoft.com/office/drawing/2014/main" id="{18B65C0E-EEC7-7FD9-D239-C01717EE6D97}"/>
                </a:ext>
              </a:extLst>
            </p:cNvPr>
            <p:cNvSpPr>
              <a:spLocks noChangeAspect="1"/>
            </p:cNvSpPr>
            <p:nvPr/>
          </p:nvSpPr>
          <p:spPr>
            <a:xfrm>
              <a:off x="15656779" y="227897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Graphique 18" descr="Verrou">
              <a:extLst>
                <a:ext uri="{FF2B5EF4-FFF2-40B4-BE49-F238E27FC236}">
                  <a16:creationId xmlns:a16="http://schemas.microsoft.com/office/drawing/2014/main" id="{843B29D9-08F8-66F1-60F5-2ED1908174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800779" y="2422974"/>
              <a:ext cx="540000" cy="540000"/>
            </a:xfrm>
            <a:prstGeom prst="rect">
              <a:avLst/>
            </a:prstGeom>
          </p:spPr>
        </p:pic>
      </p:grpSp>
      <p:sp>
        <p:nvSpPr>
          <p:cNvPr id="29" name="Rectangle 28">
            <a:extLst>
              <a:ext uri="{FF2B5EF4-FFF2-40B4-BE49-F238E27FC236}">
                <a16:creationId xmlns:a16="http://schemas.microsoft.com/office/drawing/2014/main" id="{5F7E136F-69D0-450B-FBCA-CC08637BC25B}"/>
              </a:ext>
            </a:extLst>
          </p:cNvPr>
          <p:cNvSpPr/>
          <p:nvPr>
            <p:custDataLst>
              <p:tags r:id="rId4"/>
            </p:custDataLst>
          </p:nvPr>
        </p:nvSpPr>
        <p:spPr>
          <a:xfrm>
            <a:off x="1510125" y="3207678"/>
            <a:ext cx="2465207" cy="327716"/>
          </a:xfrm>
          <a:prstGeom prst="rect">
            <a:avLst/>
          </a:prstGeom>
          <a:solidFill>
            <a:schemeClr val="bg1"/>
          </a:solidFill>
          <a:ln w="952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tx2"/>
                </a:solidFill>
                <a:effectLst/>
                <a:uLnTx/>
                <a:uFillTx/>
                <a:latin typeface="Calibri"/>
                <a:ea typeface="+mn-ea"/>
                <a:cs typeface="+mn-cs"/>
              </a:rPr>
              <a:t>Risques physiques</a:t>
            </a:r>
          </a:p>
        </p:txBody>
      </p:sp>
      <p:sp>
        <p:nvSpPr>
          <p:cNvPr id="30" name="Rectangle 29">
            <a:extLst>
              <a:ext uri="{FF2B5EF4-FFF2-40B4-BE49-F238E27FC236}">
                <a16:creationId xmlns:a16="http://schemas.microsoft.com/office/drawing/2014/main" id="{A9345DA2-DCB8-C9F3-288F-1687C2DC902A}"/>
              </a:ext>
            </a:extLst>
          </p:cNvPr>
          <p:cNvSpPr/>
          <p:nvPr>
            <p:custDataLst>
              <p:tags r:id="rId5"/>
            </p:custDataLst>
          </p:nvPr>
        </p:nvSpPr>
        <p:spPr>
          <a:xfrm>
            <a:off x="1510125" y="3747761"/>
            <a:ext cx="2465207" cy="327716"/>
          </a:xfrm>
          <a:prstGeom prst="rect">
            <a:avLst/>
          </a:prstGeom>
          <a:solidFill>
            <a:schemeClr val="bg1"/>
          </a:solidFill>
          <a:ln w="952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tx2"/>
                </a:solidFill>
                <a:effectLst/>
                <a:uLnTx/>
                <a:uFillTx/>
                <a:latin typeface="Calibri"/>
                <a:ea typeface="+mn-ea"/>
                <a:cs typeface="+mn-cs"/>
              </a:rPr>
              <a:t>Risques de transition</a:t>
            </a:r>
          </a:p>
        </p:txBody>
      </p:sp>
      <p:sp>
        <p:nvSpPr>
          <p:cNvPr id="31" name="Rectangle 30">
            <a:extLst>
              <a:ext uri="{FF2B5EF4-FFF2-40B4-BE49-F238E27FC236}">
                <a16:creationId xmlns:a16="http://schemas.microsoft.com/office/drawing/2014/main" id="{6F671055-E3BF-DFFE-EBB6-F86E21C7D0D8}"/>
              </a:ext>
            </a:extLst>
          </p:cNvPr>
          <p:cNvSpPr/>
          <p:nvPr>
            <p:custDataLst>
              <p:tags r:id="rId6"/>
            </p:custDataLst>
          </p:nvPr>
        </p:nvSpPr>
        <p:spPr>
          <a:xfrm>
            <a:off x="1510125" y="4262088"/>
            <a:ext cx="2465207" cy="327716"/>
          </a:xfrm>
          <a:prstGeom prst="rect">
            <a:avLst/>
          </a:prstGeom>
          <a:solidFill>
            <a:schemeClr val="bg1"/>
          </a:solidFill>
          <a:ln w="952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tx2"/>
                </a:solidFill>
                <a:effectLst/>
                <a:uLnTx/>
                <a:uFillTx/>
                <a:latin typeface="Calibri"/>
                <a:ea typeface="+mn-ea"/>
                <a:cs typeface="+mn-cs"/>
              </a:rPr>
              <a:t>Risques systémiques</a:t>
            </a:r>
          </a:p>
        </p:txBody>
      </p:sp>
      <p:sp>
        <p:nvSpPr>
          <p:cNvPr id="32" name="Rectangle 31">
            <a:extLst>
              <a:ext uri="{FF2B5EF4-FFF2-40B4-BE49-F238E27FC236}">
                <a16:creationId xmlns:a16="http://schemas.microsoft.com/office/drawing/2014/main" id="{FBBAE55A-5A33-ABCF-FFE0-5DE32330C040}"/>
              </a:ext>
            </a:extLst>
          </p:cNvPr>
          <p:cNvSpPr/>
          <p:nvPr>
            <p:custDataLst>
              <p:tags r:id="rId7"/>
            </p:custDataLst>
          </p:nvPr>
        </p:nvSpPr>
        <p:spPr>
          <a:xfrm>
            <a:off x="4932631" y="3207678"/>
            <a:ext cx="2465207" cy="327716"/>
          </a:xfrm>
          <a:prstGeom prst="rect">
            <a:avLst/>
          </a:prstGeom>
          <a:solidFill>
            <a:schemeClr val="bg1"/>
          </a:solidFill>
          <a:ln w="9525">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accent2"/>
                </a:solidFill>
                <a:effectLst/>
                <a:uLnTx/>
                <a:uFillTx/>
                <a:latin typeface="Calibri"/>
                <a:ea typeface="+mn-ea"/>
                <a:cs typeface="+mn-cs"/>
              </a:rPr>
              <a:t>Réduction des couts </a:t>
            </a:r>
            <a:r>
              <a:rPr lang="fr-FR" sz="1050" b="1" dirty="0">
                <a:solidFill>
                  <a:schemeClr val="accent2"/>
                </a:solidFill>
                <a:latin typeface="Calibri"/>
              </a:rPr>
              <a:t>et viabilité long terme</a:t>
            </a:r>
            <a:endParaRPr kumimoji="0" lang="fr-FR" sz="105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BF889305-C51B-3B87-0BE8-2488CE772726}"/>
              </a:ext>
            </a:extLst>
          </p:cNvPr>
          <p:cNvSpPr/>
          <p:nvPr>
            <p:custDataLst>
              <p:tags r:id="rId8"/>
            </p:custDataLst>
          </p:nvPr>
        </p:nvSpPr>
        <p:spPr>
          <a:xfrm>
            <a:off x="4932631" y="3747761"/>
            <a:ext cx="2465207" cy="327716"/>
          </a:xfrm>
          <a:prstGeom prst="rect">
            <a:avLst/>
          </a:prstGeom>
          <a:solidFill>
            <a:schemeClr val="bg1"/>
          </a:solidFill>
          <a:ln w="9525">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accent2"/>
                </a:solidFill>
                <a:effectLst/>
                <a:uLnTx/>
                <a:uFillTx/>
                <a:latin typeface="Calibri"/>
                <a:ea typeface="+mn-ea"/>
                <a:cs typeface="+mn-cs"/>
              </a:rPr>
              <a:t>Transparence et traçabilité des chaînes d’approvisionnement</a:t>
            </a:r>
          </a:p>
        </p:txBody>
      </p:sp>
      <p:sp>
        <p:nvSpPr>
          <p:cNvPr id="36" name="Rectangle 35">
            <a:extLst>
              <a:ext uri="{FF2B5EF4-FFF2-40B4-BE49-F238E27FC236}">
                <a16:creationId xmlns:a16="http://schemas.microsoft.com/office/drawing/2014/main" id="{388EEDFE-6993-C72C-9B47-54F4823D90E4}"/>
              </a:ext>
            </a:extLst>
          </p:cNvPr>
          <p:cNvSpPr/>
          <p:nvPr>
            <p:custDataLst>
              <p:tags r:id="rId9"/>
            </p:custDataLst>
          </p:nvPr>
        </p:nvSpPr>
        <p:spPr>
          <a:xfrm>
            <a:off x="4932631" y="4262088"/>
            <a:ext cx="2465207" cy="327716"/>
          </a:xfrm>
          <a:prstGeom prst="rect">
            <a:avLst/>
          </a:prstGeom>
          <a:solidFill>
            <a:schemeClr val="bg1"/>
          </a:solidFill>
          <a:ln w="9525">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
                <a:srgbClr val="6C03A8"/>
              </a:buClr>
              <a:buSzTx/>
              <a:buFontTx/>
              <a:buNone/>
              <a:tabLst/>
              <a:defRPr/>
            </a:pPr>
            <a:r>
              <a:rPr kumimoji="0" lang="fr-FR" sz="1050" b="1" i="0" u="none" strike="noStrike" kern="1200" cap="none" spc="0" normalizeH="0" baseline="0" noProof="0" dirty="0">
                <a:ln>
                  <a:noFill/>
                </a:ln>
                <a:solidFill>
                  <a:schemeClr val="accent2"/>
                </a:solidFill>
                <a:effectLst/>
                <a:uLnTx/>
                <a:uFillTx/>
                <a:latin typeface="Calibri"/>
                <a:ea typeface="+mn-ea"/>
                <a:cs typeface="+mn-cs"/>
              </a:rPr>
              <a:t>Développement des relations avec les parties prenantes</a:t>
            </a:r>
          </a:p>
        </p:txBody>
      </p:sp>
      <p:sp>
        <p:nvSpPr>
          <p:cNvPr id="6" name="Google Shape;913;p28">
            <a:extLst>
              <a:ext uri="{FF2B5EF4-FFF2-40B4-BE49-F238E27FC236}">
                <a16:creationId xmlns:a16="http://schemas.microsoft.com/office/drawing/2014/main" id="{6D731386-0AAB-0386-FA76-557E7A33984C}"/>
              </a:ext>
            </a:extLst>
          </p:cNvPr>
          <p:cNvSpPr/>
          <p:nvPr>
            <p:custDataLst>
              <p:tags r:id="rId10"/>
            </p:custDataLst>
          </p:nvPr>
        </p:nvSpPr>
        <p:spPr>
          <a:xfrm>
            <a:off x="701218" y="915336"/>
            <a:ext cx="7875017" cy="507230"/>
          </a:xfrm>
          <a:prstGeom prst="rect">
            <a:avLst/>
          </a:prstGeom>
          <a:noFill/>
          <a:ln>
            <a:noFill/>
          </a:ln>
        </p:spPr>
        <p:txBody>
          <a:bodyPr spcFirstLastPara="1" wrap="square" lIns="68569" tIns="34275" rIns="68569" bIns="34275" anchor="ctr" anchorCtr="0">
            <a:noAutofit/>
          </a:bodyPr>
          <a:lstStyle/>
          <a:p>
            <a:pPr algn="ctr">
              <a:buClr>
                <a:srgbClr val="000000"/>
              </a:buClr>
              <a:defRPr/>
            </a:pPr>
            <a:r>
              <a:rPr lang="fr-FR" sz="1400" b="1" dirty="0">
                <a:gradFill>
                  <a:gsLst>
                    <a:gs pos="0">
                      <a:schemeClr val="accent2"/>
                    </a:gs>
                    <a:gs pos="100000">
                      <a:schemeClr val="accent1">
                        <a:alpha val="80000"/>
                      </a:schemeClr>
                    </a:gs>
                  </a:gsLst>
                  <a:lin ang="2700000" scaled="0"/>
                </a:gradFill>
                <a:sym typeface="Open Sans"/>
              </a:rPr>
              <a:t>La nécessité de gérer les risques et d'explorer de nouvelles opportunités liées à la biodiversité incite aujourd'hui les entreprises à prendre des mesures</a:t>
            </a:r>
          </a:p>
        </p:txBody>
      </p:sp>
    </p:spTree>
    <p:extLst>
      <p:ext uri="{BB962C8B-B14F-4D97-AF65-F5344CB8AC3E}">
        <p14:creationId xmlns:p14="http://schemas.microsoft.com/office/powerpoint/2010/main" val="40576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28"/>
          <p:cNvSpPr txBox="1">
            <a:spLocks noGrp="1"/>
          </p:cNvSpPr>
          <p:nvPr>
            <p:ph type="body" idx="1"/>
            <p:custDataLst>
              <p:tags r:id="rId1"/>
            </p:custDataLst>
          </p:nvPr>
        </p:nvSpPr>
        <p:spPr>
          <a:xfrm>
            <a:off x="462970" y="632158"/>
            <a:ext cx="8331693" cy="456410"/>
          </a:xfrm>
          <a:prstGeom prst="rect">
            <a:avLst/>
          </a:prstGeom>
          <a:noFill/>
          <a:ln>
            <a:noFill/>
          </a:ln>
        </p:spPr>
        <p:txBody>
          <a:bodyPr spcFirstLastPara="1" vert="horz" wrap="square" lIns="68569" tIns="34275" rIns="68569" bIns="34275" rtlCol="0" anchor="t" anchorCtr="0">
            <a:normAutofit/>
          </a:bodyPr>
          <a:lstStyle/>
          <a:p>
            <a:pPr marL="0" indent="0">
              <a:spcBef>
                <a:spcPts val="0"/>
              </a:spcBef>
              <a:buSzPct val="100000"/>
            </a:pPr>
            <a:r>
              <a:rPr lang="fr-FR" sz="1050" b="1" dirty="0">
                <a:latin typeface="Open Sans"/>
                <a:ea typeface="Open Sans"/>
                <a:cs typeface="Open Sans"/>
              </a:rPr>
              <a:t>Pour s'impliquer, les entreprises peuvent suivre le cadre ACT-D High-</a:t>
            </a:r>
            <a:r>
              <a:rPr lang="fr-FR" sz="1050" b="1" dirty="0" err="1">
                <a:latin typeface="Open Sans"/>
                <a:ea typeface="Open Sans"/>
                <a:cs typeface="Open Sans"/>
              </a:rPr>
              <a:t>Level</a:t>
            </a:r>
            <a:r>
              <a:rPr lang="fr-FR" sz="1050" b="1" dirty="0">
                <a:latin typeface="Open Sans"/>
                <a:ea typeface="Open Sans"/>
                <a:cs typeface="Open Sans"/>
              </a:rPr>
              <a:t> Business Actions on Nature, élaboré grâce à une collaboration entre différentes organisations de premier plan dans le domaine de la biodiversité.</a:t>
            </a:r>
          </a:p>
        </p:txBody>
      </p:sp>
      <p:sp>
        <p:nvSpPr>
          <p:cNvPr id="891" name="Google Shape;891;p28"/>
          <p:cNvSpPr txBox="1">
            <a:spLocks noGrp="1"/>
          </p:cNvSpPr>
          <p:nvPr>
            <p:ph type="title"/>
            <p:custDataLst>
              <p:tags r:id="rId2"/>
            </p:custDataLst>
          </p:nvPr>
        </p:nvSpPr>
        <p:spPr>
          <a:xfrm>
            <a:off x="399560" y="176184"/>
            <a:ext cx="8521075" cy="504209"/>
          </a:xfrm>
          <a:prstGeom prst="rect">
            <a:avLst/>
          </a:prstGeom>
          <a:noFill/>
          <a:ln>
            <a:noFill/>
          </a:ln>
        </p:spPr>
        <p:txBody>
          <a:bodyPr spcFirstLastPara="1" vert="horz" wrap="square" lIns="68569" tIns="34275" rIns="68569" bIns="34275" rtlCol="0" anchor="ctr" anchorCtr="0">
            <a:noAutofit/>
          </a:bodyPr>
          <a:lstStyle/>
          <a:p>
            <a:pPr>
              <a:buSzPct val="100000"/>
            </a:pPr>
            <a:r>
              <a:rPr lang="fr-FR" dirty="0">
                <a:latin typeface="Open Sans" panose="020B0606030504020204" pitchFamily="34" charset="0"/>
                <a:ea typeface="Open Sans" panose="020B0606030504020204" pitchFamily="34" charset="0"/>
                <a:cs typeface="Open Sans" panose="020B0606030504020204" pitchFamily="34" charset="0"/>
              </a:rPr>
              <a:t>Quatre étapes pour agir concrètement en tant qu’entreprise</a:t>
            </a:r>
          </a:p>
        </p:txBody>
      </p:sp>
      <p:sp>
        <p:nvSpPr>
          <p:cNvPr id="32" name="Freeform 3">
            <a:extLst>
              <a:ext uri="{FF2B5EF4-FFF2-40B4-BE49-F238E27FC236}">
                <a16:creationId xmlns:a16="http://schemas.microsoft.com/office/drawing/2014/main" id="{EAB4425C-4A97-A9CE-94CC-42947EC53A32}"/>
              </a:ext>
            </a:extLst>
          </p:cNvPr>
          <p:cNvSpPr>
            <a:spLocks/>
          </p:cNvSpPr>
          <p:nvPr>
            <p:custDataLst>
              <p:tags r:id="rId3"/>
            </p:custDataLst>
          </p:nvPr>
        </p:nvSpPr>
        <p:spPr bwMode="auto">
          <a:xfrm>
            <a:off x="2993431" y="1103622"/>
            <a:ext cx="1507331" cy="1504950"/>
          </a:xfrm>
          <a:custGeom>
            <a:avLst/>
            <a:gdLst>
              <a:gd name="T0" fmla="*/ 2147483647 w 1266"/>
              <a:gd name="T1" fmla="*/ 2147483647 h 1264"/>
              <a:gd name="T2" fmla="*/ 0 w 1266"/>
              <a:gd name="T3" fmla="*/ 2147483647 h 1264"/>
              <a:gd name="T4" fmla="*/ 0 w 1266"/>
              <a:gd name="T5" fmla="*/ 2147483647 h 1264"/>
              <a:gd name="T6" fmla="*/ 2147483647 w 1266"/>
              <a:gd name="T7" fmla="*/ 2147483647 h 1264"/>
              <a:gd name="T8" fmla="*/ 2147483647 w 1266"/>
              <a:gd name="T9" fmla="*/ 2147483647 h 1264"/>
              <a:gd name="T10" fmla="*/ 2147483647 w 1266"/>
              <a:gd name="T11" fmla="*/ 2147483647 h 1264"/>
              <a:gd name="T12" fmla="*/ 2147483647 w 1266"/>
              <a:gd name="T13" fmla="*/ 2147483647 h 1264"/>
              <a:gd name="T14" fmla="*/ 2147483647 w 1266"/>
              <a:gd name="T15" fmla="*/ 2147483647 h 1264"/>
              <a:gd name="T16" fmla="*/ 2147483647 w 1266"/>
              <a:gd name="T17" fmla="*/ 2147483647 h 1264"/>
              <a:gd name="T18" fmla="*/ 2147483647 w 1266"/>
              <a:gd name="T19" fmla="*/ 2147483647 h 1264"/>
              <a:gd name="T20" fmla="*/ 2147483647 w 1266"/>
              <a:gd name="T21" fmla="*/ 2147483647 h 1264"/>
              <a:gd name="T22" fmla="*/ 2147483647 w 1266"/>
              <a:gd name="T23" fmla="*/ 2147483647 h 1264"/>
              <a:gd name="T24" fmla="*/ 2147483647 w 1266"/>
              <a:gd name="T25" fmla="*/ 0 h 1264"/>
              <a:gd name="T26" fmla="*/ 2147483647 w 1266"/>
              <a:gd name="T27" fmla="*/ 2147483647 h 1264"/>
              <a:gd name="T28" fmla="*/ 2147483647 w 1266"/>
              <a:gd name="T29" fmla="*/ 2147483647 h 1264"/>
              <a:gd name="T30" fmla="*/ 2147483647 w 1266"/>
              <a:gd name="T31" fmla="*/ 2147483647 h 1264"/>
              <a:gd name="T32" fmla="*/ 2147483647 w 1266"/>
              <a:gd name="T33" fmla="*/ 2147483647 h 1264"/>
              <a:gd name="T34" fmla="*/ 2147483647 w 1266"/>
              <a:gd name="T35" fmla="*/ 2147483647 h 1264"/>
              <a:gd name="T36" fmla="*/ 2147483647 w 1266"/>
              <a:gd name="T37" fmla="*/ 2147483647 h 1264"/>
              <a:gd name="T38" fmla="*/ 2147483647 w 1266"/>
              <a:gd name="T39" fmla="*/ 2147483647 h 1264"/>
              <a:gd name="T40" fmla="*/ 2147483647 w 1266"/>
              <a:gd name="T41" fmla="*/ 2147483647 h 1264"/>
              <a:gd name="T42" fmla="*/ 2147483647 w 1266"/>
              <a:gd name="T43" fmla="*/ 2147483647 h 1264"/>
              <a:gd name="T44" fmla="*/ 2147483647 w 1266"/>
              <a:gd name="T45" fmla="*/ 2147483647 h 1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6"/>
              <a:gd name="T70" fmla="*/ 0 h 1264"/>
              <a:gd name="T71" fmla="*/ 1266 w 1266"/>
              <a:gd name="T72" fmla="*/ 1264 h 1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6" h="1264">
                <a:moveTo>
                  <a:pt x="680" y="1264"/>
                </a:moveTo>
                <a:lnTo>
                  <a:pt x="0" y="1264"/>
                </a:lnTo>
                <a:lnTo>
                  <a:pt x="0" y="1248"/>
                </a:lnTo>
                <a:lnTo>
                  <a:pt x="2" y="1227"/>
                </a:lnTo>
                <a:lnTo>
                  <a:pt x="4" y="1207"/>
                </a:lnTo>
                <a:lnTo>
                  <a:pt x="5" y="1186"/>
                </a:lnTo>
                <a:cubicBezTo>
                  <a:pt x="19" y="1122"/>
                  <a:pt x="20" y="982"/>
                  <a:pt x="86" y="825"/>
                </a:cubicBezTo>
                <a:cubicBezTo>
                  <a:pt x="152" y="668"/>
                  <a:pt x="200" y="588"/>
                  <a:pt x="277" y="490"/>
                </a:cubicBezTo>
                <a:cubicBezTo>
                  <a:pt x="353" y="392"/>
                  <a:pt x="442" y="306"/>
                  <a:pt x="545" y="234"/>
                </a:cubicBezTo>
                <a:cubicBezTo>
                  <a:pt x="648" y="162"/>
                  <a:pt x="770" y="96"/>
                  <a:pt x="920" y="52"/>
                </a:cubicBezTo>
                <a:cubicBezTo>
                  <a:pt x="1070" y="8"/>
                  <a:pt x="1155" y="9"/>
                  <a:pt x="1207" y="1"/>
                </a:cubicBezTo>
                <a:lnTo>
                  <a:pt x="1234" y="1"/>
                </a:lnTo>
                <a:lnTo>
                  <a:pt x="1265" y="0"/>
                </a:lnTo>
                <a:lnTo>
                  <a:pt x="1266" y="677"/>
                </a:lnTo>
                <a:lnTo>
                  <a:pt x="1239" y="680"/>
                </a:lnTo>
                <a:cubicBezTo>
                  <a:pt x="1207" y="687"/>
                  <a:pt x="1131" y="692"/>
                  <a:pt x="1073" y="718"/>
                </a:cubicBezTo>
                <a:cubicBezTo>
                  <a:pt x="1015" y="744"/>
                  <a:pt x="1004" y="748"/>
                  <a:pt x="968" y="771"/>
                </a:cubicBezTo>
                <a:cubicBezTo>
                  <a:pt x="932" y="794"/>
                  <a:pt x="892" y="821"/>
                  <a:pt x="862" y="853"/>
                </a:cubicBezTo>
                <a:cubicBezTo>
                  <a:pt x="832" y="885"/>
                  <a:pt x="781" y="948"/>
                  <a:pt x="769" y="969"/>
                </a:cubicBezTo>
                <a:cubicBezTo>
                  <a:pt x="757" y="993"/>
                  <a:pt x="719" y="1048"/>
                  <a:pt x="701" y="1125"/>
                </a:cubicBezTo>
                <a:cubicBezTo>
                  <a:pt x="683" y="1202"/>
                  <a:pt x="685" y="1209"/>
                  <a:pt x="682" y="1230"/>
                </a:cubicBezTo>
                <a:lnTo>
                  <a:pt x="680" y="1248"/>
                </a:lnTo>
                <a:lnTo>
                  <a:pt x="680" y="1264"/>
                </a:lnTo>
                <a:close/>
              </a:path>
            </a:pathLst>
          </a:custGeom>
          <a:gradFill flip="none" rotWithShape="1">
            <a:gsLst>
              <a:gs pos="0">
                <a:schemeClr val="bg2">
                  <a:lumMod val="50000"/>
                </a:schemeClr>
              </a:gs>
              <a:gs pos="100000">
                <a:srgbClr val="A2D24A"/>
              </a:gs>
            </a:gsLst>
            <a:lin ang="0" scaled="0"/>
            <a:tileRect/>
          </a:gradFill>
          <a:ln w="12700" cap="flat" cmpd="sng" algn="ctr">
            <a:noFill/>
            <a:prstDash val="solid"/>
            <a:miter lim="800000"/>
          </a:ln>
          <a:effectLst/>
        </p:spPr>
        <p:txBody>
          <a:bodyPr rtlCol="0" anchor="ctr"/>
          <a:lstStyle/>
          <a:p>
            <a:pPr algn="ctr" defTabSz="603614"/>
            <a:endParaRPr lang="fr-FR" sz="1097" b="1" kern="0" dirty="0">
              <a:solidFill>
                <a:prstClr val="white"/>
              </a:solidFill>
              <a:latin typeface="Calibri"/>
            </a:endParaRPr>
          </a:p>
        </p:txBody>
      </p:sp>
      <p:sp>
        <p:nvSpPr>
          <p:cNvPr id="33" name="Freeform 4">
            <a:extLst>
              <a:ext uri="{FF2B5EF4-FFF2-40B4-BE49-F238E27FC236}">
                <a16:creationId xmlns:a16="http://schemas.microsoft.com/office/drawing/2014/main" id="{755CBE75-F4D9-52D4-C03B-56558445C042}"/>
              </a:ext>
            </a:extLst>
          </p:cNvPr>
          <p:cNvSpPr>
            <a:spLocks/>
          </p:cNvSpPr>
          <p:nvPr>
            <p:custDataLst>
              <p:tags r:id="rId4"/>
            </p:custDataLst>
          </p:nvPr>
        </p:nvSpPr>
        <p:spPr bwMode="auto">
          <a:xfrm rot="5400000">
            <a:off x="4580620" y="1104814"/>
            <a:ext cx="1507331" cy="1504950"/>
          </a:xfrm>
          <a:custGeom>
            <a:avLst/>
            <a:gdLst>
              <a:gd name="T0" fmla="*/ 2147483647 w 1266"/>
              <a:gd name="T1" fmla="*/ 2147483647 h 1264"/>
              <a:gd name="T2" fmla="*/ 0 w 1266"/>
              <a:gd name="T3" fmla="*/ 2147483647 h 1264"/>
              <a:gd name="T4" fmla="*/ 0 w 1266"/>
              <a:gd name="T5" fmla="*/ 2147483647 h 1264"/>
              <a:gd name="T6" fmla="*/ 2147483647 w 1266"/>
              <a:gd name="T7" fmla="*/ 2147483647 h 1264"/>
              <a:gd name="T8" fmla="*/ 2147483647 w 1266"/>
              <a:gd name="T9" fmla="*/ 2147483647 h 1264"/>
              <a:gd name="T10" fmla="*/ 2147483647 w 1266"/>
              <a:gd name="T11" fmla="*/ 2147483647 h 1264"/>
              <a:gd name="T12" fmla="*/ 2147483647 w 1266"/>
              <a:gd name="T13" fmla="*/ 2147483647 h 1264"/>
              <a:gd name="T14" fmla="*/ 2147483647 w 1266"/>
              <a:gd name="T15" fmla="*/ 2147483647 h 1264"/>
              <a:gd name="T16" fmla="*/ 2147483647 w 1266"/>
              <a:gd name="T17" fmla="*/ 2147483647 h 1264"/>
              <a:gd name="T18" fmla="*/ 2147483647 w 1266"/>
              <a:gd name="T19" fmla="*/ 2147483647 h 1264"/>
              <a:gd name="T20" fmla="*/ 2147483647 w 1266"/>
              <a:gd name="T21" fmla="*/ 2147483647 h 1264"/>
              <a:gd name="T22" fmla="*/ 2147483647 w 1266"/>
              <a:gd name="T23" fmla="*/ 2147483647 h 1264"/>
              <a:gd name="T24" fmla="*/ 2147483647 w 1266"/>
              <a:gd name="T25" fmla="*/ 0 h 1264"/>
              <a:gd name="T26" fmla="*/ 2147483647 w 1266"/>
              <a:gd name="T27" fmla="*/ 2147483647 h 1264"/>
              <a:gd name="T28" fmla="*/ 2147483647 w 1266"/>
              <a:gd name="T29" fmla="*/ 2147483647 h 1264"/>
              <a:gd name="T30" fmla="*/ 2147483647 w 1266"/>
              <a:gd name="T31" fmla="*/ 2147483647 h 1264"/>
              <a:gd name="T32" fmla="*/ 2147483647 w 1266"/>
              <a:gd name="T33" fmla="*/ 2147483647 h 1264"/>
              <a:gd name="T34" fmla="*/ 2147483647 w 1266"/>
              <a:gd name="T35" fmla="*/ 2147483647 h 1264"/>
              <a:gd name="T36" fmla="*/ 2147483647 w 1266"/>
              <a:gd name="T37" fmla="*/ 2147483647 h 1264"/>
              <a:gd name="T38" fmla="*/ 2147483647 w 1266"/>
              <a:gd name="T39" fmla="*/ 2147483647 h 1264"/>
              <a:gd name="T40" fmla="*/ 2147483647 w 1266"/>
              <a:gd name="T41" fmla="*/ 2147483647 h 1264"/>
              <a:gd name="T42" fmla="*/ 2147483647 w 1266"/>
              <a:gd name="T43" fmla="*/ 2147483647 h 1264"/>
              <a:gd name="T44" fmla="*/ 2147483647 w 1266"/>
              <a:gd name="T45" fmla="*/ 2147483647 h 1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6"/>
              <a:gd name="T70" fmla="*/ 0 h 1264"/>
              <a:gd name="T71" fmla="*/ 1266 w 1266"/>
              <a:gd name="T72" fmla="*/ 1264 h 1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6" h="1264">
                <a:moveTo>
                  <a:pt x="680" y="1264"/>
                </a:moveTo>
                <a:lnTo>
                  <a:pt x="0" y="1264"/>
                </a:lnTo>
                <a:lnTo>
                  <a:pt x="0" y="1248"/>
                </a:lnTo>
                <a:lnTo>
                  <a:pt x="2" y="1227"/>
                </a:lnTo>
                <a:lnTo>
                  <a:pt x="4" y="1207"/>
                </a:lnTo>
                <a:lnTo>
                  <a:pt x="5" y="1186"/>
                </a:lnTo>
                <a:cubicBezTo>
                  <a:pt x="19" y="1122"/>
                  <a:pt x="20" y="982"/>
                  <a:pt x="86" y="825"/>
                </a:cubicBezTo>
                <a:cubicBezTo>
                  <a:pt x="152" y="668"/>
                  <a:pt x="200" y="588"/>
                  <a:pt x="277" y="490"/>
                </a:cubicBezTo>
                <a:cubicBezTo>
                  <a:pt x="353" y="392"/>
                  <a:pt x="442" y="306"/>
                  <a:pt x="545" y="234"/>
                </a:cubicBezTo>
                <a:cubicBezTo>
                  <a:pt x="648" y="162"/>
                  <a:pt x="770" y="96"/>
                  <a:pt x="920" y="52"/>
                </a:cubicBezTo>
                <a:cubicBezTo>
                  <a:pt x="1070" y="8"/>
                  <a:pt x="1155" y="9"/>
                  <a:pt x="1207" y="1"/>
                </a:cubicBezTo>
                <a:lnTo>
                  <a:pt x="1234" y="1"/>
                </a:lnTo>
                <a:lnTo>
                  <a:pt x="1265" y="0"/>
                </a:lnTo>
                <a:lnTo>
                  <a:pt x="1266" y="677"/>
                </a:lnTo>
                <a:lnTo>
                  <a:pt x="1239" y="680"/>
                </a:lnTo>
                <a:cubicBezTo>
                  <a:pt x="1207" y="687"/>
                  <a:pt x="1131" y="692"/>
                  <a:pt x="1073" y="718"/>
                </a:cubicBezTo>
                <a:cubicBezTo>
                  <a:pt x="1015" y="744"/>
                  <a:pt x="1004" y="748"/>
                  <a:pt x="968" y="771"/>
                </a:cubicBezTo>
                <a:cubicBezTo>
                  <a:pt x="932" y="794"/>
                  <a:pt x="892" y="821"/>
                  <a:pt x="862" y="853"/>
                </a:cubicBezTo>
                <a:cubicBezTo>
                  <a:pt x="832" y="885"/>
                  <a:pt x="781" y="948"/>
                  <a:pt x="769" y="969"/>
                </a:cubicBezTo>
                <a:cubicBezTo>
                  <a:pt x="757" y="993"/>
                  <a:pt x="719" y="1048"/>
                  <a:pt x="701" y="1125"/>
                </a:cubicBezTo>
                <a:cubicBezTo>
                  <a:pt x="683" y="1202"/>
                  <a:pt x="685" y="1209"/>
                  <a:pt x="682" y="1230"/>
                </a:cubicBezTo>
                <a:lnTo>
                  <a:pt x="680" y="1248"/>
                </a:lnTo>
                <a:lnTo>
                  <a:pt x="680" y="1264"/>
                </a:lnTo>
                <a:close/>
              </a:path>
            </a:pathLst>
          </a:custGeom>
          <a:gradFill flip="none" rotWithShape="1">
            <a:gsLst>
              <a:gs pos="0">
                <a:srgbClr val="85CA3A"/>
              </a:gs>
              <a:gs pos="100000">
                <a:srgbClr val="43805A"/>
              </a:gs>
            </a:gsLst>
            <a:lin ang="0" scaled="0"/>
            <a:tileRect/>
          </a:gradFill>
          <a:ln w="12700" cap="flat" cmpd="sng" algn="ctr">
            <a:noFill/>
            <a:prstDash val="solid"/>
            <a:miter lim="800000"/>
          </a:ln>
          <a:effectLst/>
        </p:spPr>
        <p:txBody>
          <a:bodyPr rtlCol="0" anchor="ctr"/>
          <a:lstStyle/>
          <a:p>
            <a:pPr algn="ctr" defTabSz="603614"/>
            <a:endParaRPr lang="fr-FR" sz="1097" b="1" kern="0" dirty="0">
              <a:solidFill>
                <a:prstClr val="white"/>
              </a:solidFill>
              <a:latin typeface="Calibri"/>
            </a:endParaRPr>
          </a:p>
        </p:txBody>
      </p:sp>
      <p:sp>
        <p:nvSpPr>
          <p:cNvPr id="34" name="Freeform 5">
            <a:extLst>
              <a:ext uri="{FF2B5EF4-FFF2-40B4-BE49-F238E27FC236}">
                <a16:creationId xmlns:a16="http://schemas.microsoft.com/office/drawing/2014/main" id="{AD83B3BA-EFFF-3326-9E4A-701F5C729FB7}"/>
              </a:ext>
            </a:extLst>
          </p:cNvPr>
          <p:cNvSpPr>
            <a:spLocks/>
          </p:cNvSpPr>
          <p:nvPr>
            <p:custDataLst>
              <p:tags r:id="rId5"/>
            </p:custDataLst>
          </p:nvPr>
        </p:nvSpPr>
        <p:spPr bwMode="auto">
          <a:xfrm flipV="1">
            <a:off x="2993431" y="2694700"/>
            <a:ext cx="1507331" cy="1504950"/>
          </a:xfrm>
          <a:custGeom>
            <a:avLst/>
            <a:gdLst>
              <a:gd name="T0" fmla="*/ 2147483647 w 1266"/>
              <a:gd name="T1" fmla="*/ 2147483647 h 1264"/>
              <a:gd name="T2" fmla="*/ 0 w 1266"/>
              <a:gd name="T3" fmla="*/ 2147483647 h 1264"/>
              <a:gd name="T4" fmla="*/ 0 w 1266"/>
              <a:gd name="T5" fmla="*/ 2147483647 h 1264"/>
              <a:gd name="T6" fmla="*/ 2147483647 w 1266"/>
              <a:gd name="T7" fmla="*/ 2147483647 h 1264"/>
              <a:gd name="T8" fmla="*/ 2147483647 w 1266"/>
              <a:gd name="T9" fmla="*/ 2147483647 h 1264"/>
              <a:gd name="T10" fmla="*/ 2147483647 w 1266"/>
              <a:gd name="T11" fmla="*/ 2147483647 h 1264"/>
              <a:gd name="T12" fmla="*/ 2147483647 w 1266"/>
              <a:gd name="T13" fmla="*/ 2147483647 h 1264"/>
              <a:gd name="T14" fmla="*/ 2147483647 w 1266"/>
              <a:gd name="T15" fmla="*/ 2147483647 h 1264"/>
              <a:gd name="T16" fmla="*/ 2147483647 w 1266"/>
              <a:gd name="T17" fmla="*/ 2147483647 h 1264"/>
              <a:gd name="T18" fmla="*/ 2147483647 w 1266"/>
              <a:gd name="T19" fmla="*/ 2147483647 h 1264"/>
              <a:gd name="T20" fmla="*/ 2147483647 w 1266"/>
              <a:gd name="T21" fmla="*/ 2147483647 h 1264"/>
              <a:gd name="T22" fmla="*/ 2147483647 w 1266"/>
              <a:gd name="T23" fmla="*/ 2147483647 h 1264"/>
              <a:gd name="T24" fmla="*/ 2147483647 w 1266"/>
              <a:gd name="T25" fmla="*/ 0 h 1264"/>
              <a:gd name="T26" fmla="*/ 2147483647 w 1266"/>
              <a:gd name="T27" fmla="*/ 2147483647 h 1264"/>
              <a:gd name="T28" fmla="*/ 2147483647 w 1266"/>
              <a:gd name="T29" fmla="*/ 2147483647 h 1264"/>
              <a:gd name="T30" fmla="*/ 2147483647 w 1266"/>
              <a:gd name="T31" fmla="*/ 2147483647 h 1264"/>
              <a:gd name="T32" fmla="*/ 2147483647 w 1266"/>
              <a:gd name="T33" fmla="*/ 2147483647 h 1264"/>
              <a:gd name="T34" fmla="*/ 2147483647 w 1266"/>
              <a:gd name="T35" fmla="*/ 2147483647 h 1264"/>
              <a:gd name="T36" fmla="*/ 2147483647 w 1266"/>
              <a:gd name="T37" fmla="*/ 2147483647 h 1264"/>
              <a:gd name="T38" fmla="*/ 2147483647 w 1266"/>
              <a:gd name="T39" fmla="*/ 2147483647 h 1264"/>
              <a:gd name="T40" fmla="*/ 2147483647 w 1266"/>
              <a:gd name="T41" fmla="*/ 2147483647 h 1264"/>
              <a:gd name="T42" fmla="*/ 2147483647 w 1266"/>
              <a:gd name="T43" fmla="*/ 2147483647 h 1264"/>
              <a:gd name="T44" fmla="*/ 2147483647 w 1266"/>
              <a:gd name="T45" fmla="*/ 2147483647 h 1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6"/>
              <a:gd name="T70" fmla="*/ 0 h 1264"/>
              <a:gd name="T71" fmla="*/ 1266 w 1266"/>
              <a:gd name="T72" fmla="*/ 1264 h 1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6" h="1264">
                <a:moveTo>
                  <a:pt x="680" y="1264"/>
                </a:moveTo>
                <a:lnTo>
                  <a:pt x="0" y="1264"/>
                </a:lnTo>
                <a:lnTo>
                  <a:pt x="0" y="1248"/>
                </a:lnTo>
                <a:lnTo>
                  <a:pt x="2" y="1227"/>
                </a:lnTo>
                <a:lnTo>
                  <a:pt x="4" y="1207"/>
                </a:lnTo>
                <a:lnTo>
                  <a:pt x="5" y="1186"/>
                </a:lnTo>
                <a:cubicBezTo>
                  <a:pt x="19" y="1122"/>
                  <a:pt x="20" y="982"/>
                  <a:pt x="86" y="825"/>
                </a:cubicBezTo>
                <a:cubicBezTo>
                  <a:pt x="152" y="668"/>
                  <a:pt x="200" y="588"/>
                  <a:pt x="277" y="490"/>
                </a:cubicBezTo>
                <a:cubicBezTo>
                  <a:pt x="353" y="392"/>
                  <a:pt x="442" y="306"/>
                  <a:pt x="545" y="234"/>
                </a:cubicBezTo>
                <a:cubicBezTo>
                  <a:pt x="648" y="162"/>
                  <a:pt x="770" y="96"/>
                  <a:pt x="920" y="52"/>
                </a:cubicBezTo>
                <a:cubicBezTo>
                  <a:pt x="1070" y="8"/>
                  <a:pt x="1155" y="9"/>
                  <a:pt x="1207" y="1"/>
                </a:cubicBezTo>
                <a:lnTo>
                  <a:pt x="1234" y="1"/>
                </a:lnTo>
                <a:lnTo>
                  <a:pt x="1265" y="0"/>
                </a:lnTo>
                <a:lnTo>
                  <a:pt x="1266" y="677"/>
                </a:lnTo>
                <a:lnTo>
                  <a:pt x="1239" y="680"/>
                </a:lnTo>
                <a:cubicBezTo>
                  <a:pt x="1207" y="687"/>
                  <a:pt x="1131" y="692"/>
                  <a:pt x="1073" y="718"/>
                </a:cubicBezTo>
                <a:cubicBezTo>
                  <a:pt x="1015" y="744"/>
                  <a:pt x="1004" y="748"/>
                  <a:pt x="968" y="771"/>
                </a:cubicBezTo>
                <a:cubicBezTo>
                  <a:pt x="932" y="794"/>
                  <a:pt x="892" y="821"/>
                  <a:pt x="862" y="853"/>
                </a:cubicBezTo>
                <a:cubicBezTo>
                  <a:pt x="832" y="885"/>
                  <a:pt x="781" y="948"/>
                  <a:pt x="769" y="969"/>
                </a:cubicBezTo>
                <a:cubicBezTo>
                  <a:pt x="757" y="993"/>
                  <a:pt x="719" y="1048"/>
                  <a:pt x="701" y="1125"/>
                </a:cubicBezTo>
                <a:cubicBezTo>
                  <a:pt x="683" y="1202"/>
                  <a:pt x="685" y="1209"/>
                  <a:pt x="682" y="1230"/>
                </a:cubicBezTo>
                <a:lnTo>
                  <a:pt x="680" y="1248"/>
                </a:lnTo>
                <a:lnTo>
                  <a:pt x="680" y="1264"/>
                </a:lnTo>
                <a:close/>
              </a:path>
            </a:pathLst>
          </a:custGeom>
          <a:gradFill flip="none" rotWithShape="1">
            <a:gsLst>
              <a:gs pos="100000">
                <a:schemeClr val="bg2">
                  <a:lumMod val="50000"/>
                </a:schemeClr>
              </a:gs>
              <a:gs pos="0">
                <a:srgbClr val="0347A1"/>
              </a:gs>
            </a:gsLst>
            <a:lin ang="5400000" scaled="0"/>
            <a:tileRect/>
          </a:gradFill>
          <a:ln w="12700" cap="flat" cmpd="sng" algn="ctr">
            <a:noFill/>
            <a:prstDash val="solid"/>
            <a:miter lim="800000"/>
          </a:ln>
          <a:effectLst/>
        </p:spPr>
        <p:txBody>
          <a:bodyPr rtlCol="0" anchor="ctr"/>
          <a:lstStyle/>
          <a:p>
            <a:pPr algn="ctr" defTabSz="603614"/>
            <a:endParaRPr lang="fr-FR" sz="1097" b="1" kern="0" dirty="0">
              <a:solidFill>
                <a:prstClr val="white"/>
              </a:solidFill>
              <a:latin typeface="Calibri"/>
            </a:endParaRPr>
          </a:p>
        </p:txBody>
      </p:sp>
      <p:sp>
        <p:nvSpPr>
          <p:cNvPr id="35" name="Freeform 6">
            <a:extLst>
              <a:ext uri="{FF2B5EF4-FFF2-40B4-BE49-F238E27FC236}">
                <a16:creationId xmlns:a16="http://schemas.microsoft.com/office/drawing/2014/main" id="{268A8282-C518-DFB1-1ABE-36BF2916DBBA}"/>
              </a:ext>
            </a:extLst>
          </p:cNvPr>
          <p:cNvSpPr>
            <a:spLocks/>
          </p:cNvSpPr>
          <p:nvPr>
            <p:custDataLst>
              <p:tags r:id="rId6"/>
            </p:custDataLst>
          </p:nvPr>
        </p:nvSpPr>
        <p:spPr bwMode="auto">
          <a:xfrm rot="16200000" flipV="1">
            <a:off x="4580620" y="2694014"/>
            <a:ext cx="1507331" cy="1504950"/>
          </a:xfrm>
          <a:custGeom>
            <a:avLst/>
            <a:gdLst>
              <a:gd name="T0" fmla="*/ 2147483647 w 1266"/>
              <a:gd name="T1" fmla="*/ 2147483647 h 1264"/>
              <a:gd name="T2" fmla="*/ 0 w 1266"/>
              <a:gd name="T3" fmla="*/ 2147483647 h 1264"/>
              <a:gd name="T4" fmla="*/ 0 w 1266"/>
              <a:gd name="T5" fmla="*/ 2147483647 h 1264"/>
              <a:gd name="T6" fmla="*/ 2147483647 w 1266"/>
              <a:gd name="T7" fmla="*/ 2147483647 h 1264"/>
              <a:gd name="T8" fmla="*/ 2147483647 w 1266"/>
              <a:gd name="T9" fmla="*/ 2147483647 h 1264"/>
              <a:gd name="T10" fmla="*/ 2147483647 w 1266"/>
              <a:gd name="T11" fmla="*/ 2147483647 h 1264"/>
              <a:gd name="T12" fmla="*/ 2147483647 w 1266"/>
              <a:gd name="T13" fmla="*/ 2147483647 h 1264"/>
              <a:gd name="T14" fmla="*/ 2147483647 w 1266"/>
              <a:gd name="T15" fmla="*/ 2147483647 h 1264"/>
              <a:gd name="T16" fmla="*/ 2147483647 w 1266"/>
              <a:gd name="T17" fmla="*/ 2147483647 h 1264"/>
              <a:gd name="T18" fmla="*/ 2147483647 w 1266"/>
              <a:gd name="T19" fmla="*/ 2147483647 h 1264"/>
              <a:gd name="T20" fmla="*/ 2147483647 w 1266"/>
              <a:gd name="T21" fmla="*/ 2147483647 h 1264"/>
              <a:gd name="T22" fmla="*/ 2147483647 w 1266"/>
              <a:gd name="T23" fmla="*/ 2147483647 h 1264"/>
              <a:gd name="T24" fmla="*/ 2147483647 w 1266"/>
              <a:gd name="T25" fmla="*/ 0 h 1264"/>
              <a:gd name="T26" fmla="*/ 2147483647 w 1266"/>
              <a:gd name="T27" fmla="*/ 2147483647 h 1264"/>
              <a:gd name="T28" fmla="*/ 2147483647 w 1266"/>
              <a:gd name="T29" fmla="*/ 2147483647 h 1264"/>
              <a:gd name="T30" fmla="*/ 2147483647 w 1266"/>
              <a:gd name="T31" fmla="*/ 2147483647 h 1264"/>
              <a:gd name="T32" fmla="*/ 2147483647 w 1266"/>
              <a:gd name="T33" fmla="*/ 2147483647 h 1264"/>
              <a:gd name="T34" fmla="*/ 2147483647 w 1266"/>
              <a:gd name="T35" fmla="*/ 2147483647 h 1264"/>
              <a:gd name="T36" fmla="*/ 2147483647 w 1266"/>
              <a:gd name="T37" fmla="*/ 2147483647 h 1264"/>
              <a:gd name="T38" fmla="*/ 2147483647 w 1266"/>
              <a:gd name="T39" fmla="*/ 2147483647 h 1264"/>
              <a:gd name="T40" fmla="*/ 2147483647 w 1266"/>
              <a:gd name="T41" fmla="*/ 2147483647 h 1264"/>
              <a:gd name="T42" fmla="*/ 2147483647 w 1266"/>
              <a:gd name="T43" fmla="*/ 2147483647 h 1264"/>
              <a:gd name="T44" fmla="*/ 2147483647 w 1266"/>
              <a:gd name="T45" fmla="*/ 2147483647 h 1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6"/>
              <a:gd name="T70" fmla="*/ 0 h 1264"/>
              <a:gd name="T71" fmla="*/ 1266 w 1266"/>
              <a:gd name="T72" fmla="*/ 1264 h 1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6" h="1264">
                <a:moveTo>
                  <a:pt x="680" y="1264"/>
                </a:moveTo>
                <a:lnTo>
                  <a:pt x="0" y="1264"/>
                </a:lnTo>
                <a:lnTo>
                  <a:pt x="0" y="1248"/>
                </a:lnTo>
                <a:lnTo>
                  <a:pt x="2" y="1227"/>
                </a:lnTo>
                <a:lnTo>
                  <a:pt x="4" y="1207"/>
                </a:lnTo>
                <a:lnTo>
                  <a:pt x="5" y="1186"/>
                </a:lnTo>
                <a:cubicBezTo>
                  <a:pt x="19" y="1122"/>
                  <a:pt x="20" y="982"/>
                  <a:pt x="86" y="825"/>
                </a:cubicBezTo>
                <a:cubicBezTo>
                  <a:pt x="152" y="668"/>
                  <a:pt x="200" y="588"/>
                  <a:pt x="277" y="490"/>
                </a:cubicBezTo>
                <a:cubicBezTo>
                  <a:pt x="353" y="392"/>
                  <a:pt x="442" y="306"/>
                  <a:pt x="545" y="234"/>
                </a:cubicBezTo>
                <a:cubicBezTo>
                  <a:pt x="648" y="162"/>
                  <a:pt x="770" y="96"/>
                  <a:pt x="920" y="52"/>
                </a:cubicBezTo>
                <a:cubicBezTo>
                  <a:pt x="1070" y="8"/>
                  <a:pt x="1155" y="9"/>
                  <a:pt x="1207" y="1"/>
                </a:cubicBezTo>
                <a:lnTo>
                  <a:pt x="1234" y="1"/>
                </a:lnTo>
                <a:lnTo>
                  <a:pt x="1265" y="0"/>
                </a:lnTo>
                <a:lnTo>
                  <a:pt x="1266" y="677"/>
                </a:lnTo>
                <a:lnTo>
                  <a:pt x="1239" y="680"/>
                </a:lnTo>
                <a:cubicBezTo>
                  <a:pt x="1207" y="687"/>
                  <a:pt x="1131" y="692"/>
                  <a:pt x="1073" y="718"/>
                </a:cubicBezTo>
                <a:cubicBezTo>
                  <a:pt x="1015" y="744"/>
                  <a:pt x="1004" y="748"/>
                  <a:pt x="968" y="771"/>
                </a:cubicBezTo>
                <a:cubicBezTo>
                  <a:pt x="932" y="794"/>
                  <a:pt x="892" y="821"/>
                  <a:pt x="862" y="853"/>
                </a:cubicBezTo>
                <a:cubicBezTo>
                  <a:pt x="832" y="885"/>
                  <a:pt x="781" y="948"/>
                  <a:pt x="769" y="969"/>
                </a:cubicBezTo>
                <a:cubicBezTo>
                  <a:pt x="757" y="993"/>
                  <a:pt x="719" y="1048"/>
                  <a:pt x="701" y="1125"/>
                </a:cubicBezTo>
                <a:cubicBezTo>
                  <a:pt x="683" y="1202"/>
                  <a:pt x="685" y="1209"/>
                  <a:pt x="682" y="1230"/>
                </a:cubicBezTo>
                <a:lnTo>
                  <a:pt x="680" y="1248"/>
                </a:lnTo>
                <a:lnTo>
                  <a:pt x="680" y="1264"/>
                </a:lnTo>
                <a:close/>
              </a:path>
            </a:pathLst>
          </a:custGeom>
          <a:gradFill flip="none" rotWithShape="1">
            <a:gsLst>
              <a:gs pos="0">
                <a:srgbClr val="5BA977"/>
              </a:gs>
              <a:gs pos="100000">
                <a:srgbClr val="0347A1"/>
              </a:gs>
            </a:gsLst>
            <a:lin ang="5400000" scaled="0"/>
            <a:tileRect/>
          </a:gradFill>
          <a:ln w="12700" cap="flat" cmpd="sng" algn="ctr">
            <a:noFill/>
            <a:prstDash val="solid"/>
            <a:miter lim="800000"/>
          </a:ln>
          <a:effectLst/>
        </p:spPr>
        <p:txBody>
          <a:bodyPr rtlCol="0" anchor="ctr"/>
          <a:lstStyle/>
          <a:p>
            <a:pPr algn="ctr" defTabSz="603614"/>
            <a:endParaRPr lang="fr-FR" sz="1097" b="1" kern="0" dirty="0">
              <a:solidFill>
                <a:prstClr val="white"/>
              </a:solidFill>
              <a:latin typeface="Calibri"/>
            </a:endParaRPr>
          </a:p>
        </p:txBody>
      </p:sp>
      <p:sp>
        <p:nvSpPr>
          <p:cNvPr id="37" name="Text Box 9">
            <a:extLst>
              <a:ext uri="{FF2B5EF4-FFF2-40B4-BE49-F238E27FC236}">
                <a16:creationId xmlns:a16="http://schemas.microsoft.com/office/drawing/2014/main" id="{414B136C-C087-D8E3-C9EA-969A111F7CD9}"/>
              </a:ext>
            </a:extLst>
          </p:cNvPr>
          <p:cNvSpPr txBox="1">
            <a:spLocks noChangeArrowheads="1"/>
          </p:cNvSpPr>
          <p:nvPr>
            <p:custDataLst>
              <p:tags r:id="rId7"/>
            </p:custDataLst>
          </p:nvPr>
        </p:nvSpPr>
        <p:spPr bwMode="auto">
          <a:xfrm>
            <a:off x="1080314" y="4169232"/>
            <a:ext cx="3357575" cy="30840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marL="128585" lvl="1" indent="-128585">
              <a:spcAft>
                <a:spcPts val="225"/>
              </a:spcAft>
              <a:buFont typeface="Arial" panose="020B0604020202020204" pitchFamily="34" charset="0"/>
              <a:buChar char="•"/>
            </a:pPr>
            <a:endParaRPr lang="fr-FR" sz="900" dirty="0"/>
          </a:p>
        </p:txBody>
      </p:sp>
      <p:sp>
        <p:nvSpPr>
          <p:cNvPr id="38" name="Text Box 9">
            <a:extLst>
              <a:ext uri="{FF2B5EF4-FFF2-40B4-BE49-F238E27FC236}">
                <a16:creationId xmlns:a16="http://schemas.microsoft.com/office/drawing/2014/main" id="{FAC825F5-20E8-CA94-EFCC-55EB30310120}"/>
              </a:ext>
            </a:extLst>
          </p:cNvPr>
          <p:cNvSpPr txBox="1">
            <a:spLocks noChangeArrowheads="1"/>
          </p:cNvSpPr>
          <p:nvPr>
            <p:custDataLst>
              <p:tags r:id="rId8"/>
            </p:custDataLst>
          </p:nvPr>
        </p:nvSpPr>
        <p:spPr bwMode="auto">
          <a:xfrm>
            <a:off x="1208742" y="3583228"/>
            <a:ext cx="2277408" cy="47170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spcAft>
                <a:spcPts val="225"/>
              </a:spcAft>
            </a:pPr>
            <a:endParaRPr lang="fr-FR" sz="900" dirty="0"/>
          </a:p>
        </p:txBody>
      </p:sp>
      <p:sp>
        <p:nvSpPr>
          <p:cNvPr id="46" name="Text Box 9">
            <a:extLst>
              <a:ext uri="{FF2B5EF4-FFF2-40B4-BE49-F238E27FC236}">
                <a16:creationId xmlns:a16="http://schemas.microsoft.com/office/drawing/2014/main" id="{D5073F30-8957-9406-F7FB-714AB6BC334F}"/>
              </a:ext>
            </a:extLst>
          </p:cNvPr>
          <p:cNvSpPr txBox="1">
            <a:spLocks noChangeArrowheads="1"/>
          </p:cNvSpPr>
          <p:nvPr>
            <p:custDataLst>
              <p:tags r:id="rId9"/>
            </p:custDataLst>
          </p:nvPr>
        </p:nvSpPr>
        <p:spPr bwMode="auto">
          <a:xfrm>
            <a:off x="5951221" y="792688"/>
            <a:ext cx="2702885" cy="24239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spcAft>
                <a:spcPts val="225"/>
              </a:spcAft>
            </a:pPr>
            <a:endParaRPr lang="fr-FR" sz="1050" b="1" kern="0" dirty="0">
              <a:solidFill>
                <a:srgbClr val="023B88"/>
              </a:solidFill>
            </a:endParaRPr>
          </a:p>
        </p:txBody>
      </p:sp>
      <p:sp>
        <p:nvSpPr>
          <p:cNvPr id="48" name="Text Box 9">
            <a:extLst>
              <a:ext uri="{FF2B5EF4-FFF2-40B4-BE49-F238E27FC236}">
                <a16:creationId xmlns:a16="http://schemas.microsoft.com/office/drawing/2014/main" id="{F72AAB93-0299-C77B-987F-F4A640D28CEF}"/>
              </a:ext>
            </a:extLst>
          </p:cNvPr>
          <p:cNvSpPr txBox="1">
            <a:spLocks noChangeArrowheads="1"/>
          </p:cNvSpPr>
          <p:nvPr>
            <p:custDataLst>
              <p:tags r:id="rId10"/>
            </p:custDataLst>
          </p:nvPr>
        </p:nvSpPr>
        <p:spPr bwMode="auto">
          <a:xfrm>
            <a:off x="3325660" y="1598997"/>
            <a:ext cx="848279" cy="37500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lgn="r">
              <a:spcAft>
                <a:spcPts val="225"/>
              </a:spcAft>
            </a:pPr>
            <a:r>
              <a:rPr lang="fr-FR" sz="1000" b="1" kern="0" dirty="0">
                <a:solidFill>
                  <a:schemeClr val="bg1"/>
                </a:solidFill>
              </a:rPr>
              <a:t>ÉVALUER ET MESURER</a:t>
            </a:r>
          </a:p>
        </p:txBody>
      </p:sp>
      <p:sp>
        <p:nvSpPr>
          <p:cNvPr id="49" name="Text Box 9">
            <a:extLst>
              <a:ext uri="{FF2B5EF4-FFF2-40B4-BE49-F238E27FC236}">
                <a16:creationId xmlns:a16="http://schemas.microsoft.com/office/drawing/2014/main" id="{11D8C87D-8035-BAB0-8330-AFF75E83773F}"/>
              </a:ext>
            </a:extLst>
          </p:cNvPr>
          <p:cNvSpPr txBox="1">
            <a:spLocks noChangeArrowheads="1"/>
          </p:cNvSpPr>
          <p:nvPr>
            <p:custDataLst>
              <p:tags r:id="rId11"/>
            </p:custDataLst>
          </p:nvPr>
        </p:nvSpPr>
        <p:spPr bwMode="auto">
          <a:xfrm>
            <a:off x="4860663" y="1539130"/>
            <a:ext cx="904646" cy="4947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spcAft>
                <a:spcPts val="225"/>
              </a:spcAft>
            </a:pPr>
            <a:r>
              <a:rPr lang="fr-FR" sz="1000" b="1" kern="0" dirty="0">
                <a:solidFill>
                  <a:schemeClr val="bg1"/>
                </a:solidFill>
              </a:rPr>
              <a:t>S’ENGAGER ET FIXER DES OBJECTIFS</a:t>
            </a:r>
          </a:p>
        </p:txBody>
      </p:sp>
      <p:sp>
        <p:nvSpPr>
          <p:cNvPr id="50" name="Text Box 9">
            <a:extLst>
              <a:ext uri="{FF2B5EF4-FFF2-40B4-BE49-F238E27FC236}">
                <a16:creationId xmlns:a16="http://schemas.microsoft.com/office/drawing/2014/main" id="{7FB130CD-A6C6-5DC4-15C6-D52D32642904}"/>
              </a:ext>
            </a:extLst>
          </p:cNvPr>
          <p:cNvSpPr txBox="1">
            <a:spLocks noChangeArrowheads="1"/>
          </p:cNvSpPr>
          <p:nvPr>
            <p:custDataLst>
              <p:tags r:id="rId12"/>
            </p:custDataLst>
          </p:nvPr>
        </p:nvSpPr>
        <p:spPr bwMode="auto">
          <a:xfrm>
            <a:off x="4860662" y="3248268"/>
            <a:ext cx="1090559" cy="56194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spcAft>
                <a:spcPts val="225"/>
              </a:spcAft>
            </a:pPr>
            <a:r>
              <a:rPr lang="fr-FR" sz="1000" b="1" kern="0" dirty="0">
                <a:solidFill>
                  <a:schemeClr val="bg1"/>
                </a:solidFill>
              </a:rPr>
              <a:t>COMMUNIQUER SUR LES RESULTATS</a:t>
            </a:r>
          </a:p>
        </p:txBody>
      </p:sp>
      <p:sp>
        <p:nvSpPr>
          <p:cNvPr id="51" name="Text Box 9">
            <a:extLst>
              <a:ext uri="{FF2B5EF4-FFF2-40B4-BE49-F238E27FC236}">
                <a16:creationId xmlns:a16="http://schemas.microsoft.com/office/drawing/2014/main" id="{35EEC26F-A96E-7CD2-7D51-D985E3E5CC21}"/>
              </a:ext>
            </a:extLst>
          </p:cNvPr>
          <p:cNvSpPr txBox="1">
            <a:spLocks noChangeArrowheads="1"/>
          </p:cNvSpPr>
          <p:nvPr>
            <p:custDataLst>
              <p:tags r:id="rId13"/>
            </p:custDataLst>
          </p:nvPr>
        </p:nvSpPr>
        <p:spPr bwMode="auto">
          <a:xfrm>
            <a:off x="3174708" y="3152391"/>
            <a:ext cx="904646" cy="53063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oAutofit/>
          </a:bodyPr>
          <a:lstStyle>
            <a:defPPr>
              <a:defRPr lang="en-US"/>
            </a:defPPr>
            <a:lvl2pPr marL="0" lvl="1" eaLnBrk="1" hangingPunct="1">
              <a:defRPr sz="1400">
                <a:solidFill>
                  <a:srgbClr val="000000"/>
                </a:solidFill>
              </a:defRPr>
            </a:lvl2pPr>
            <a:lvl5pPr marL="285750" lvl="4" indent="-285750" eaLnBrk="1" hangingPunct="1">
              <a:buClr>
                <a:srgbClr val="C00000"/>
              </a:buClr>
              <a:buFont typeface="Arial" pitchFamily="34" charset="0"/>
              <a:buChar char="•"/>
              <a:defRPr sz="1400">
                <a:solidFill>
                  <a:srgbClr val="000000"/>
                </a:solidFill>
              </a:defRPr>
            </a:lvl5pPr>
          </a:lstStyle>
          <a:p>
            <a:pPr lvl="1" algn="r">
              <a:spcAft>
                <a:spcPts val="225"/>
              </a:spcAft>
            </a:pPr>
            <a:r>
              <a:rPr lang="fr-FR" sz="1000" b="1" kern="0" dirty="0">
                <a:solidFill>
                  <a:schemeClr val="bg1"/>
                </a:solidFill>
              </a:rPr>
              <a:t>PRENDRE DES ACTIONS CONCRETES </a:t>
            </a:r>
          </a:p>
        </p:txBody>
      </p:sp>
      <p:sp>
        <p:nvSpPr>
          <p:cNvPr id="54" name="ZoneTexte 53">
            <a:extLst>
              <a:ext uri="{FF2B5EF4-FFF2-40B4-BE49-F238E27FC236}">
                <a16:creationId xmlns:a16="http://schemas.microsoft.com/office/drawing/2014/main" id="{C79015F8-2032-1746-967B-AB5AD6AB37B7}"/>
              </a:ext>
            </a:extLst>
          </p:cNvPr>
          <p:cNvSpPr txBox="1"/>
          <p:nvPr>
            <p:custDataLst>
              <p:tags r:id="rId14"/>
            </p:custDataLst>
          </p:nvPr>
        </p:nvSpPr>
        <p:spPr>
          <a:xfrm>
            <a:off x="399560" y="1462426"/>
            <a:ext cx="2267048" cy="600164"/>
          </a:xfrm>
          <a:prstGeom prst="rect">
            <a:avLst/>
          </a:prstGeom>
          <a:noFill/>
          <a:ln>
            <a:solidFill>
              <a:schemeClr val="accent2"/>
            </a:solidFill>
          </a:ln>
        </p:spPr>
        <p:txBody>
          <a:bodyPr wrap="square">
            <a:spAutoFit/>
          </a:bodyPr>
          <a:lstStyle/>
          <a:p>
            <a:pPr algn="ctr" defTabSz="342900" fontAlgn="ctr">
              <a:spcAft>
                <a:spcPts val="338"/>
              </a:spcAft>
              <a:buClr>
                <a:schemeClr val="accent2">
                  <a:lumMod val="75000"/>
                </a:schemeClr>
              </a:buClr>
            </a:pPr>
            <a:r>
              <a:rPr lang="fr-FR" sz="1100" b="1" dirty="0">
                <a:solidFill>
                  <a:schemeClr val="accent2"/>
                </a:solidFill>
              </a:rPr>
              <a:t>1. ÉVALUER ET MESURER LES IMPACTS ET LES DÉPENDANCES À L'ÉGARD DE LA NATURE</a:t>
            </a:r>
            <a:endParaRPr lang="fr-ML" sz="1100" b="1" dirty="0">
              <a:solidFill>
                <a:schemeClr val="accent2"/>
              </a:solidFill>
            </a:endParaRPr>
          </a:p>
        </p:txBody>
      </p:sp>
      <p:sp>
        <p:nvSpPr>
          <p:cNvPr id="56" name="ZoneTexte 55">
            <a:extLst>
              <a:ext uri="{FF2B5EF4-FFF2-40B4-BE49-F238E27FC236}">
                <a16:creationId xmlns:a16="http://schemas.microsoft.com/office/drawing/2014/main" id="{07052914-3B08-B1F8-A1AB-EBFAF80DF5E5}"/>
              </a:ext>
            </a:extLst>
          </p:cNvPr>
          <p:cNvSpPr txBox="1"/>
          <p:nvPr>
            <p:custDataLst>
              <p:tags r:id="rId15"/>
            </p:custDataLst>
          </p:nvPr>
        </p:nvSpPr>
        <p:spPr>
          <a:xfrm>
            <a:off x="6413879" y="1462426"/>
            <a:ext cx="2266753" cy="938719"/>
          </a:xfrm>
          <a:prstGeom prst="rect">
            <a:avLst/>
          </a:prstGeom>
          <a:noFill/>
          <a:ln>
            <a:solidFill>
              <a:schemeClr val="accent2"/>
            </a:solidFill>
          </a:ln>
        </p:spPr>
        <p:txBody>
          <a:bodyPr wrap="square">
            <a:spAutoFit/>
          </a:bodyPr>
          <a:lstStyle>
            <a:defPPr>
              <a:defRPr lang="en-US"/>
            </a:defPPr>
            <a:lvl1pPr algn="ctr" defTabSz="342900" fontAlgn="ctr">
              <a:spcAft>
                <a:spcPts val="338"/>
              </a:spcAft>
              <a:buClr>
                <a:schemeClr val="accent2">
                  <a:lumMod val="75000"/>
                </a:schemeClr>
              </a:buClr>
              <a:defRPr sz="1100" b="1">
                <a:solidFill>
                  <a:schemeClr val="accent2"/>
                </a:solidFill>
              </a:defRPr>
            </a:lvl1pPr>
          </a:lstStyle>
          <a:p>
            <a:r>
              <a:rPr lang="fr-FR" dirty="0"/>
              <a:t>2. S'ENGAGER ET FIXER DES OBJECTIFS TRANSPARENTS, LIMITÉS DANS LE TEMPS ET FONDÉS SUR DES DONNÉES SCIENTIFIQUES</a:t>
            </a:r>
            <a:endParaRPr lang="fr-ML" dirty="0"/>
          </a:p>
        </p:txBody>
      </p:sp>
      <p:sp>
        <p:nvSpPr>
          <p:cNvPr id="58" name="ZoneTexte 57">
            <a:extLst>
              <a:ext uri="{FF2B5EF4-FFF2-40B4-BE49-F238E27FC236}">
                <a16:creationId xmlns:a16="http://schemas.microsoft.com/office/drawing/2014/main" id="{796536E8-7A7A-1419-8449-2569F1ACDE20}"/>
              </a:ext>
            </a:extLst>
          </p:cNvPr>
          <p:cNvSpPr txBox="1"/>
          <p:nvPr>
            <p:custDataLst>
              <p:tags r:id="rId16"/>
            </p:custDataLst>
          </p:nvPr>
        </p:nvSpPr>
        <p:spPr>
          <a:xfrm>
            <a:off x="399560" y="3063602"/>
            <a:ext cx="2266753" cy="769441"/>
          </a:xfrm>
          <a:prstGeom prst="rect">
            <a:avLst/>
          </a:prstGeom>
          <a:noFill/>
          <a:ln>
            <a:solidFill>
              <a:schemeClr val="accent2"/>
            </a:solidFill>
          </a:ln>
        </p:spPr>
        <p:txBody>
          <a:bodyPr wrap="square">
            <a:spAutoFit/>
          </a:bodyPr>
          <a:lstStyle>
            <a:defPPr>
              <a:defRPr lang="en-US"/>
            </a:defPPr>
            <a:lvl1pPr algn="ctr" defTabSz="342900" fontAlgn="ctr">
              <a:spcAft>
                <a:spcPts val="338"/>
              </a:spcAft>
              <a:buClr>
                <a:schemeClr val="accent2">
                  <a:lumMod val="75000"/>
                </a:schemeClr>
              </a:buClr>
              <a:defRPr sz="1100" b="1">
                <a:solidFill>
                  <a:schemeClr val="accent2"/>
                </a:solidFill>
              </a:defRPr>
            </a:lvl1pPr>
          </a:lstStyle>
          <a:p>
            <a:r>
              <a:rPr lang="fr-FR" dirty="0"/>
              <a:t>3. TRANSFORMER ET PRENDRE DES MESURES POUR FAIRE FACE À LEURS PRINCIPAUX IMPACTS ET DÉPENDANCES</a:t>
            </a:r>
            <a:endParaRPr lang="fr-ML" dirty="0"/>
          </a:p>
        </p:txBody>
      </p:sp>
      <p:sp>
        <p:nvSpPr>
          <p:cNvPr id="59" name="ZoneTexte 58">
            <a:extLst>
              <a:ext uri="{FF2B5EF4-FFF2-40B4-BE49-F238E27FC236}">
                <a16:creationId xmlns:a16="http://schemas.microsoft.com/office/drawing/2014/main" id="{527314FA-D8A4-5496-F3A2-F9DEA25D3E87}"/>
              </a:ext>
            </a:extLst>
          </p:cNvPr>
          <p:cNvSpPr txBox="1"/>
          <p:nvPr>
            <p:custDataLst>
              <p:tags r:id="rId17"/>
            </p:custDataLst>
          </p:nvPr>
        </p:nvSpPr>
        <p:spPr>
          <a:xfrm>
            <a:off x="6413879" y="3063602"/>
            <a:ext cx="2266753" cy="600164"/>
          </a:xfrm>
          <a:prstGeom prst="rect">
            <a:avLst/>
          </a:prstGeom>
          <a:noFill/>
          <a:ln>
            <a:solidFill>
              <a:schemeClr val="accent2"/>
            </a:solidFill>
          </a:ln>
        </p:spPr>
        <p:txBody>
          <a:bodyPr wrap="square">
            <a:spAutoFit/>
          </a:bodyPr>
          <a:lstStyle>
            <a:defPPr>
              <a:defRPr lang="en-US"/>
            </a:defPPr>
            <a:lvl1pPr algn="ctr" defTabSz="342900" fontAlgn="ctr">
              <a:spcAft>
                <a:spcPts val="338"/>
              </a:spcAft>
              <a:buClr>
                <a:schemeClr val="accent2">
                  <a:lumMod val="75000"/>
                </a:schemeClr>
              </a:buClr>
              <a:defRPr sz="1100" b="1">
                <a:solidFill>
                  <a:schemeClr val="accent2"/>
                </a:solidFill>
              </a:defRPr>
            </a:lvl1pPr>
          </a:lstStyle>
          <a:p>
            <a:r>
              <a:rPr lang="fr-FR" dirty="0"/>
              <a:t>4. DIVULGUER LES PERFORMANCES ET D'AUTRES INFORMATIONS PERTINENTES LIÉES À LA NATURE</a:t>
            </a:r>
            <a:endParaRPr lang="fr-ML" dirty="0"/>
          </a:p>
        </p:txBody>
      </p:sp>
      <p:pic>
        <p:nvPicPr>
          <p:cNvPr id="1026" name="Picture 2" descr="Capitals Coalition – redefining value to transform decision making">
            <a:extLst>
              <a:ext uri="{FF2B5EF4-FFF2-40B4-BE49-F238E27FC236}">
                <a16:creationId xmlns:a16="http://schemas.microsoft.com/office/drawing/2014/main" id="{12C8E474-59A8-2F60-0705-2E973386406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30551" b="32595"/>
          <a:stretch/>
        </p:blipFill>
        <p:spPr bwMode="auto">
          <a:xfrm>
            <a:off x="4153017" y="2008205"/>
            <a:ext cx="758211" cy="279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 For Nature">
            <a:extLst>
              <a:ext uri="{FF2B5EF4-FFF2-40B4-BE49-F238E27FC236}">
                <a16:creationId xmlns:a16="http://schemas.microsoft.com/office/drawing/2014/main" id="{1C842F04-A787-94E6-69A1-A8D2E5EE0F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17576" y="2292239"/>
            <a:ext cx="555211" cy="213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432E9F7-6911-0F67-0EB0-A0E84E9BFC9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17857" y="2258647"/>
            <a:ext cx="634574" cy="2570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Taskforce on Nature-related Financial Disclosures">
            <a:extLst>
              <a:ext uri="{FF2B5EF4-FFF2-40B4-BE49-F238E27FC236}">
                <a16:creationId xmlns:a16="http://schemas.microsoft.com/office/drawing/2014/main" id="{360EDF62-E3E2-5D0B-048C-8F2539C451E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51278" y="2558674"/>
            <a:ext cx="392193" cy="3939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entación de PowerPoint">
            <a:extLst>
              <a:ext uri="{FF2B5EF4-FFF2-40B4-BE49-F238E27FC236}">
                <a16:creationId xmlns:a16="http://schemas.microsoft.com/office/drawing/2014/main" id="{769EEC08-4EC7-0402-5CD2-8A90CCFF586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37889" y="2490274"/>
            <a:ext cx="634574" cy="2841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3977BBE-0516-F007-0629-78FEDA903AC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41375" y="2975549"/>
            <a:ext cx="489505" cy="3050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WF logo : histoire, signification et évolution, symbole">
            <a:extLst>
              <a:ext uri="{FF2B5EF4-FFF2-40B4-BE49-F238E27FC236}">
                <a16:creationId xmlns:a16="http://schemas.microsoft.com/office/drawing/2014/main" id="{AC828D7F-586F-36FD-162D-454020C4E42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64403" y="2773074"/>
            <a:ext cx="392518" cy="4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2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3" name="Rectangle 2">
            <a:extLst>
              <a:ext uri="{FF2B5EF4-FFF2-40B4-BE49-F238E27FC236}">
                <a16:creationId xmlns:a16="http://schemas.microsoft.com/office/drawing/2014/main" id="{BA493A32-8716-CC83-7621-3154CB3E3A1A}"/>
              </a:ext>
            </a:extLst>
          </p:cNvPr>
          <p:cNvSpPr/>
          <p:nvPr>
            <p:custDataLst>
              <p:tags r:id="rId1"/>
            </p:custDataLst>
          </p:nvPr>
        </p:nvSpPr>
        <p:spPr>
          <a:xfrm>
            <a:off x="584520" y="1029400"/>
            <a:ext cx="3483097" cy="3737401"/>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91" name="Google Shape;891;p28"/>
          <p:cNvSpPr txBox="1">
            <a:spLocks noGrp="1"/>
          </p:cNvSpPr>
          <p:nvPr>
            <p:ph type="title"/>
            <p:custDataLst>
              <p:tags r:id="rId2"/>
            </p:custDataLst>
          </p:nvPr>
        </p:nvSpPr>
        <p:spPr>
          <a:xfrm>
            <a:off x="399560" y="176184"/>
            <a:ext cx="8521075" cy="504209"/>
          </a:xfrm>
          <a:prstGeom prst="rect">
            <a:avLst/>
          </a:prstGeom>
          <a:noFill/>
          <a:ln>
            <a:noFill/>
          </a:ln>
        </p:spPr>
        <p:txBody>
          <a:bodyPr spcFirstLastPara="1" vert="horz" wrap="square" lIns="68569" tIns="34275" rIns="68569" bIns="34275" rtlCol="0" anchor="ctr" anchorCtr="0">
            <a:noAutofit/>
          </a:bodyPr>
          <a:lstStyle/>
          <a:p>
            <a:pPr>
              <a:buSzPct val="100000"/>
            </a:pPr>
            <a:r>
              <a:rPr lang="fr-FR" dirty="0">
                <a:latin typeface="Open Sans" panose="020B0606030504020204" pitchFamily="34" charset="0"/>
                <a:ea typeface="Open Sans" panose="020B0606030504020204" pitchFamily="34" charset="0"/>
                <a:cs typeface="Open Sans" panose="020B0606030504020204" pitchFamily="34" charset="0"/>
              </a:rPr>
              <a:t>Les entreprises européennes peuvent s’impliquer pour la préservation de la biodiversité au Brésil : exemple de Carrefour</a:t>
            </a:r>
          </a:p>
        </p:txBody>
      </p:sp>
      <p:pic>
        <p:nvPicPr>
          <p:cNvPr id="2" name="Image 1" descr="Une image contenant texte, capture d’écran, Police, nombre&#10;&#10;Description générée automatiquement">
            <a:extLst>
              <a:ext uri="{FF2B5EF4-FFF2-40B4-BE49-F238E27FC236}">
                <a16:creationId xmlns:a16="http://schemas.microsoft.com/office/drawing/2014/main" id="{75208296-C7C1-122E-F8CE-A4D18C1101BE}"/>
              </a:ext>
            </a:extLst>
          </p:cNvPr>
          <p:cNvPicPr>
            <a:picLocks noChangeAspect="1"/>
          </p:cNvPicPr>
          <p:nvPr/>
        </p:nvPicPr>
        <p:blipFill>
          <a:blip r:embed="rId10"/>
          <a:stretch>
            <a:fillRect/>
          </a:stretch>
        </p:blipFill>
        <p:spPr>
          <a:xfrm>
            <a:off x="4660097" y="1240636"/>
            <a:ext cx="4180840" cy="3054350"/>
          </a:xfrm>
          <a:prstGeom prst="rect">
            <a:avLst/>
          </a:prstGeom>
        </p:spPr>
      </p:pic>
      <p:sp>
        <p:nvSpPr>
          <p:cNvPr id="7" name="ZoneTexte 6">
            <a:extLst>
              <a:ext uri="{FF2B5EF4-FFF2-40B4-BE49-F238E27FC236}">
                <a16:creationId xmlns:a16="http://schemas.microsoft.com/office/drawing/2014/main" id="{37AAE4AA-657D-E536-6170-8422B5874E15}"/>
              </a:ext>
            </a:extLst>
          </p:cNvPr>
          <p:cNvSpPr txBox="1"/>
          <p:nvPr/>
        </p:nvSpPr>
        <p:spPr>
          <a:xfrm>
            <a:off x="4739795" y="4372106"/>
            <a:ext cx="4180840" cy="215444"/>
          </a:xfrm>
          <a:prstGeom prst="rect">
            <a:avLst/>
          </a:prstGeom>
          <a:noFill/>
        </p:spPr>
        <p:txBody>
          <a:bodyPr wrap="square" rtlCol="0">
            <a:spAutoFit/>
          </a:bodyPr>
          <a:lstStyle/>
          <a:p>
            <a:pPr algn="r"/>
            <a:r>
              <a:rPr lang="fr-FR" sz="800" i="1" dirty="0"/>
              <a:t>Source: Guidance on the Forest Positive </a:t>
            </a:r>
            <a:r>
              <a:rPr lang="fr-FR" sz="800" i="1" dirty="0" err="1"/>
              <a:t>Beef</a:t>
            </a:r>
            <a:r>
              <a:rPr lang="fr-FR" sz="800" i="1" dirty="0"/>
              <a:t> Roadmap, Forest Positive Coalition of Action (2023)</a:t>
            </a:r>
          </a:p>
        </p:txBody>
      </p:sp>
      <p:sp>
        <p:nvSpPr>
          <p:cNvPr id="8" name="Rectangle 7">
            <a:extLst>
              <a:ext uri="{FF2B5EF4-FFF2-40B4-BE49-F238E27FC236}">
                <a16:creationId xmlns:a16="http://schemas.microsoft.com/office/drawing/2014/main" id="{82D34E3A-0BCC-5AC5-C9D0-EBC924FA1917}"/>
              </a:ext>
            </a:extLst>
          </p:cNvPr>
          <p:cNvSpPr/>
          <p:nvPr>
            <p:custDataLst>
              <p:tags r:id="rId3"/>
            </p:custDataLst>
          </p:nvPr>
        </p:nvSpPr>
        <p:spPr>
          <a:xfrm>
            <a:off x="5008968" y="848514"/>
            <a:ext cx="3483097" cy="24721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marL="0" marR="0" lvl="0" indent="0" algn="ctr" defTabSz="519356" rtl="0" eaLnBrk="1" fontAlgn="auto" latinLnBrk="0" hangingPunct="1">
              <a:lnSpc>
                <a:spcPct val="90000"/>
              </a:lnSpc>
              <a:spcBef>
                <a:spcPts val="0"/>
              </a:spcBef>
              <a:spcAft>
                <a:spcPts val="0"/>
              </a:spcAft>
              <a:buClrTx/>
              <a:buSzTx/>
              <a:buFontTx/>
              <a:buNone/>
              <a:tabLst/>
              <a:defRPr/>
            </a:pPr>
            <a:r>
              <a:rPr lang="fr-FR" sz="1400" b="1" dirty="0">
                <a:solidFill>
                  <a:srgbClr val="000000"/>
                </a:solidFill>
                <a:latin typeface="Calibri"/>
              </a:rPr>
              <a:t>Le phénomène des « jumping </a:t>
            </a:r>
            <a:r>
              <a:rPr lang="fr-FR" sz="1400" b="1" dirty="0" err="1">
                <a:solidFill>
                  <a:srgbClr val="000000"/>
                </a:solidFill>
                <a:latin typeface="Calibri"/>
              </a:rPr>
              <a:t>cows</a:t>
            </a:r>
            <a:r>
              <a:rPr lang="fr-FR" sz="1400" b="1" dirty="0">
                <a:solidFill>
                  <a:srgbClr val="000000"/>
                </a:solidFill>
                <a:latin typeface="Calibri"/>
              </a:rPr>
              <a:t> »</a:t>
            </a: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9E72EB8-8A15-950B-78C1-B11762A54471}"/>
              </a:ext>
            </a:extLst>
          </p:cNvPr>
          <p:cNvSpPr/>
          <p:nvPr>
            <p:custDataLst>
              <p:tags r:id="rId4"/>
            </p:custDataLst>
          </p:nvPr>
        </p:nvSpPr>
        <p:spPr>
          <a:xfrm>
            <a:off x="1007457" y="1258396"/>
            <a:ext cx="2637222" cy="363131"/>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ctr" defTabSz="519488" rtl="0" eaLnBrk="1" fontAlgn="auto" latinLnBrk="0" hangingPunct="1">
              <a:lnSpc>
                <a:spcPct val="100000"/>
              </a:lnSpc>
              <a:spcBef>
                <a:spcPts val="0"/>
              </a:spcBef>
              <a:spcAft>
                <a:spcPts val="0"/>
              </a:spcAft>
              <a:buClr>
                <a:schemeClr val="tx2"/>
              </a:buClr>
              <a:buSzTx/>
              <a:tabLst/>
              <a:defRPr/>
            </a:pPr>
            <a:r>
              <a:rPr lang="fr-FR" sz="1100" b="1" dirty="0">
                <a:solidFill>
                  <a:srgbClr val="0A2A84"/>
                </a:solidFill>
              </a:rPr>
              <a:t>Les défis de la traçabilité dans la chaine d’approvisionnement de la viande bovine</a:t>
            </a:r>
          </a:p>
        </p:txBody>
      </p:sp>
      <p:pic>
        <p:nvPicPr>
          <p:cNvPr id="14" name="Image 13">
            <a:extLst>
              <a:ext uri="{FF2B5EF4-FFF2-40B4-BE49-F238E27FC236}">
                <a16:creationId xmlns:a16="http://schemas.microsoft.com/office/drawing/2014/main" id="{1A767466-B12D-B596-46A7-B3F7534FDE97}"/>
              </a:ext>
            </a:extLst>
          </p:cNvPr>
          <p:cNvPicPr>
            <a:picLocks noChangeAspect="1"/>
          </p:cNvPicPr>
          <p:nvPr/>
        </p:nvPicPr>
        <p:blipFill rotWithShape="1">
          <a:blip r:embed="rId11"/>
          <a:srcRect t="17111" b="20083"/>
          <a:stretch/>
        </p:blipFill>
        <p:spPr>
          <a:xfrm>
            <a:off x="1371604" y="848514"/>
            <a:ext cx="1908929" cy="376718"/>
          </a:xfrm>
          <a:prstGeom prst="rect">
            <a:avLst/>
          </a:prstGeom>
        </p:spPr>
      </p:pic>
      <p:sp>
        <p:nvSpPr>
          <p:cNvPr id="9" name="Rectangle 8">
            <a:extLst>
              <a:ext uri="{FF2B5EF4-FFF2-40B4-BE49-F238E27FC236}">
                <a16:creationId xmlns:a16="http://schemas.microsoft.com/office/drawing/2014/main" id="{091E5A3B-A855-F6A4-B345-5035B2EB4C94}"/>
              </a:ext>
            </a:extLst>
          </p:cNvPr>
          <p:cNvSpPr/>
          <p:nvPr>
            <p:custDataLst>
              <p:tags r:id="rId5"/>
            </p:custDataLst>
          </p:nvPr>
        </p:nvSpPr>
        <p:spPr>
          <a:xfrm>
            <a:off x="730043" y="1791300"/>
            <a:ext cx="3063491" cy="877302"/>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lang="fr-FR" sz="1600" b="1" dirty="0">
                <a:gradFill>
                  <a:gsLst>
                    <a:gs pos="0">
                      <a:schemeClr val="accent2"/>
                    </a:gs>
                    <a:gs pos="100000">
                      <a:schemeClr val="accent1">
                        <a:alpha val="80000"/>
                      </a:schemeClr>
                    </a:gs>
                  </a:gsLst>
                  <a:lin ang="2700000" scaled="0"/>
                </a:gradFill>
              </a:rPr>
              <a:t>Géo-monitoring</a:t>
            </a:r>
          </a:p>
          <a:p>
            <a:pPr marR="0" lvl="0" defTabSz="519488" rtl="0" eaLnBrk="1" fontAlgn="auto" latinLnBrk="0" hangingPunct="1">
              <a:lnSpc>
                <a:spcPct val="100000"/>
              </a:lnSpc>
              <a:spcBef>
                <a:spcPts val="0"/>
              </a:spcBef>
              <a:spcAft>
                <a:spcPts val="0"/>
              </a:spcAft>
              <a:buClr>
                <a:schemeClr val="tx2"/>
              </a:buClr>
              <a:buSzTx/>
              <a:tabLst/>
              <a:defRPr/>
            </a:pPr>
            <a:r>
              <a:rPr lang="fr-FR" sz="1050" b="1" dirty="0">
                <a:solidFill>
                  <a:schemeClr val="tx1"/>
                </a:solidFill>
              </a:rPr>
              <a:t>Surveillance géographique des fournisseurs directs (tier 1 – tier 3) pour garantir la conformité aux critères d’approvisionnement anti-déforestation</a:t>
            </a:r>
          </a:p>
        </p:txBody>
      </p:sp>
      <p:sp>
        <p:nvSpPr>
          <p:cNvPr id="10" name="Rectangle 9">
            <a:extLst>
              <a:ext uri="{FF2B5EF4-FFF2-40B4-BE49-F238E27FC236}">
                <a16:creationId xmlns:a16="http://schemas.microsoft.com/office/drawing/2014/main" id="{A74D1230-6150-2ADA-9045-5814A92A1DAB}"/>
              </a:ext>
            </a:extLst>
          </p:cNvPr>
          <p:cNvSpPr/>
          <p:nvPr>
            <p:custDataLst>
              <p:tags r:id="rId6"/>
            </p:custDataLst>
          </p:nvPr>
        </p:nvSpPr>
        <p:spPr>
          <a:xfrm>
            <a:off x="1205328" y="2823817"/>
            <a:ext cx="2725247" cy="877302"/>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r" defTabSz="519488" rtl="0" eaLnBrk="1" fontAlgn="auto" latinLnBrk="0" hangingPunct="1">
              <a:lnSpc>
                <a:spcPct val="100000"/>
              </a:lnSpc>
              <a:spcBef>
                <a:spcPts val="0"/>
              </a:spcBef>
              <a:spcAft>
                <a:spcPts val="0"/>
              </a:spcAft>
              <a:buClr>
                <a:schemeClr val="tx2"/>
              </a:buClr>
              <a:buSzTx/>
              <a:tabLst/>
              <a:defRPr/>
            </a:pPr>
            <a:r>
              <a:rPr lang="fr-FR" sz="1600" b="1" dirty="0">
                <a:gradFill>
                  <a:gsLst>
                    <a:gs pos="0">
                      <a:schemeClr val="accent2"/>
                    </a:gs>
                    <a:gs pos="100000">
                      <a:schemeClr val="accent1">
                        <a:alpha val="80000"/>
                      </a:schemeClr>
                    </a:gs>
                  </a:gsLst>
                  <a:lin ang="2700000" scaled="0"/>
                </a:gradFill>
              </a:rPr>
              <a:t>Projet pilote pour les fournisseurs indirects</a:t>
            </a:r>
          </a:p>
          <a:p>
            <a:pPr marR="0" lvl="0" algn="r" defTabSz="519488" rtl="0" eaLnBrk="1" fontAlgn="auto" latinLnBrk="0" hangingPunct="1">
              <a:lnSpc>
                <a:spcPct val="100000"/>
              </a:lnSpc>
              <a:spcBef>
                <a:spcPts val="0"/>
              </a:spcBef>
              <a:spcAft>
                <a:spcPts val="0"/>
              </a:spcAft>
              <a:buClr>
                <a:schemeClr val="tx2"/>
              </a:buClr>
              <a:buSzTx/>
              <a:tabLst/>
              <a:defRPr/>
            </a:pPr>
            <a:r>
              <a:rPr lang="fr-FR" sz="1100" b="1" dirty="0">
                <a:solidFill>
                  <a:schemeClr val="tx1"/>
                </a:solidFill>
              </a:rPr>
              <a:t>Objectif de remonter toute la chaine d’approvisionnement</a:t>
            </a:r>
          </a:p>
        </p:txBody>
      </p:sp>
      <p:sp>
        <p:nvSpPr>
          <p:cNvPr id="4" name="Rectangle 3">
            <a:extLst>
              <a:ext uri="{FF2B5EF4-FFF2-40B4-BE49-F238E27FC236}">
                <a16:creationId xmlns:a16="http://schemas.microsoft.com/office/drawing/2014/main" id="{1820EA70-B796-4D86-13C8-1F8DCD47E772}"/>
              </a:ext>
            </a:extLst>
          </p:cNvPr>
          <p:cNvSpPr/>
          <p:nvPr>
            <p:custDataLst>
              <p:tags r:id="rId7"/>
            </p:custDataLst>
          </p:nvPr>
        </p:nvSpPr>
        <p:spPr>
          <a:xfrm>
            <a:off x="657281" y="3856335"/>
            <a:ext cx="3337574" cy="877302"/>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lang="fr-FR" sz="1600" b="1" dirty="0">
                <a:gradFill>
                  <a:gsLst>
                    <a:gs pos="0">
                      <a:schemeClr val="accent2"/>
                    </a:gs>
                    <a:gs pos="100000">
                      <a:schemeClr val="accent1">
                        <a:alpha val="80000"/>
                      </a:schemeClr>
                    </a:gs>
                  </a:gsLst>
                  <a:lin ang="2700000" scaled="0"/>
                </a:gradFill>
              </a:rPr>
              <a:t>Publication d’alertes</a:t>
            </a:r>
          </a:p>
          <a:p>
            <a:pPr marR="0" lvl="0" defTabSz="519488" rtl="0" eaLnBrk="1" fontAlgn="auto" latinLnBrk="0" hangingPunct="1">
              <a:lnSpc>
                <a:spcPct val="100000"/>
              </a:lnSpc>
              <a:spcBef>
                <a:spcPts val="0"/>
              </a:spcBef>
              <a:spcAft>
                <a:spcPts val="0"/>
              </a:spcAft>
              <a:buClr>
                <a:schemeClr val="tx2"/>
              </a:buClr>
              <a:buSzTx/>
              <a:tabLst/>
              <a:defRPr/>
            </a:pPr>
            <a:r>
              <a:rPr lang="fr-FR" sz="1050" b="1" dirty="0">
                <a:solidFill>
                  <a:schemeClr val="tx1"/>
                </a:solidFill>
              </a:rPr>
              <a:t>Développement d’une plateforme de publication des alertes de déforestation pour attendre une transparence totale dans les chaînes d’approvisionnement</a:t>
            </a:r>
          </a:p>
        </p:txBody>
      </p:sp>
    </p:spTree>
    <p:extLst>
      <p:ext uri="{BB962C8B-B14F-4D97-AF65-F5344CB8AC3E}">
        <p14:creationId xmlns:p14="http://schemas.microsoft.com/office/powerpoint/2010/main" val="404093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BBE54AC9-E988-4718-ABBA-69A33D16273E}"/>
              </a:ext>
            </a:extLst>
          </p:cNvPr>
          <p:cNvSpPr txBox="1">
            <a:spLocks/>
          </p:cNvSpPr>
          <p:nvPr/>
        </p:nvSpPr>
        <p:spPr>
          <a:xfrm>
            <a:off x="889794" y="2200275"/>
            <a:ext cx="6913603" cy="2412308"/>
          </a:xfrm>
          <a:prstGeom prst="rect">
            <a:avLst/>
          </a:prstGeom>
        </p:spPr>
        <p:txBody>
          <a:bodyPr vert="horz" lIns="0" tIns="0" rIns="0" bIns="0" rtlCol="0" anchor="t">
            <a:noAutofit/>
          </a:bodyPr>
          <a:lstStyle>
            <a:lvl1pPr marL="0" indent="0" algn="l" defTabSz="457189"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796" indent="-177796" algn="l" defTabSz="457189"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42" indent="-180970" algn="l" defTabSz="514338"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61" indent="-161921" algn="l" defTabSz="457189"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780" indent="-165096" algn="l" defTabSz="457189"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b="1" dirty="0">
                <a:solidFill>
                  <a:schemeClr val="bg1"/>
                </a:solidFill>
              </a:rPr>
              <a:t>La traçabilité comme une solution efficace de lutte contre le déclin de la biodiversité brésilienne</a:t>
            </a:r>
          </a:p>
        </p:txBody>
      </p:sp>
      <p:pic>
        <p:nvPicPr>
          <p:cNvPr id="5" name="Graphic 22">
            <a:extLst>
              <a:ext uri="{FF2B5EF4-FFF2-40B4-BE49-F238E27FC236}">
                <a16:creationId xmlns:a16="http://schemas.microsoft.com/office/drawing/2014/main" id="{7F671232-77F4-4A4E-8EB6-53F455ED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Tree>
    <p:extLst>
      <p:ext uri="{BB962C8B-B14F-4D97-AF65-F5344CB8AC3E}">
        <p14:creationId xmlns:p14="http://schemas.microsoft.com/office/powerpoint/2010/main" val="3971179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67915" y="374280"/>
            <a:ext cx="8208169" cy="277001"/>
          </a:xfrm>
        </p:spPr>
        <p:txBody>
          <a:bodyPr>
            <a:normAutofit fontScale="90000"/>
          </a:bodyPr>
          <a:lstStyle/>
          <a:p>
            <a:r>
              <a:rPr lang="en-US" dirty="0"/>
              <a:t>La </a:t>
            </a:r>
            <a:r>
              <a:rPr lang="fr-FR" dirty="0"/>
              <a:t>traçabilité</a:t>
            </a:r>
            <a:r>
              <a:rPr lang="en-US" dirty="0"/>
              <a:t> </a:t>
            </a:r>
            <a:r>
              <a:rPr lang="fr-FR" dirty="0"/>
              <a:t>représente</a:t>
            </a:r>
            <a:r>
              <a:rPr lang="en-US" dirty="0"/>
              <a:t> </a:t>
            </a:r>
            <a:r>
              <a:rPr lang="fr-FR" dirty="0"/>
              <a:t>un outil de contrôle et de réduction de l'impact sur la biodiversité</a:t>
            </a:r>
            <a:endParaRPr lang="en-US" dirty="0"/>
          </a:p>
        </p:txBody>
      </p:sp>
      <p:sp>
        <p:nvSpPr>
          <p:cNvPr id="5" name="TextBox 22">
            <a:extLst>
              <a:ext uri="{FF2B5EF4-FFF2-40B4-BE49-F238E27FC236}">
                <a16:creationId xmlns:a16="http://schemas.microsoft.com/office/drawing/2014/main" id="{4783BD79-4D26-D830-21EA-7DB5D22EF62C}"/>
              </a:ext>
            </a:extLst>
          </p:cNvPr>
          <p:cNvSpPr txBox="1"/>
          <p:nvPr>
            <p:custDataLst>
              <p:tags r:id="rId1"/>
            </p:custDataLst>
          </p:nvPr>
        </p:nvSpPr>
        <p:spPr>
          <a:xfrm>
            <a:off x="5615105" y="1029369"/>
            <a:ext cx="591509" cy="553998"/>
          </a:xfrm>
          <a:prstGeom prst="rect">
            <a:avLst/>
          </a:prstGeom>
          <a:noFill/>
        </p:spPr>
        <p:txBody>
          <a:bodyPr wrap="none" lIns="0" tIns="0" rIns="0" bIns="0" rtlCol="0">
            <a:spAutoFit/>
          </a:bodyPr>
          <a:lstStyle/>
          <a:p>
            <a:r>
              <a:rPr lang="en-US" sz="3600" b="1" dirty="0">
                <a:latin typeface="+mj-lt"/>
              </a:rPr>
              <a:t>01</a:t>
            </a:r>
            <a:r>
              <a:rPr lang="en-US" sz="3600" b="1" dirty="0">
                <a:solidFill>
                  <a:schemeClr val="accent1"/>
                </a:solidFill>
                <a:latin typeface="+mj-lt"/>
              </a:rPr>
              <a:t>.</a:t>
            </a:r>
          </a:p>
        </p:txBody>
      </p:sp>
      <p:sp>
        <p:nvSpPr>
          <p:cNvPr id="10" name="TextBox 23">
            <a:extLst>
              <a:ext uri="{FF2B5EF4-FFF2-40B4-BE49-F238E27FC236}">
                <a16:creationId xmlns:a16="http://schemas.microsoft.com/office/drawing/2014/main" id="{204721FF-AE56-27FB-8D09-FF508537C7DA}"/>
              </a:ext>
            </a:extLst>
          </p:cNvPr>
          <p:cNvSpPr txBox="1"/>
          <p:nvPr>
            <p:custDataLst>
              <p:tags r:id="rId2"/>
            </p:custDataLst>
          </p:nvPr>
        </p:nvSpPr>
        <p:spPr>
          <a:xfrm>
            <a:off x="5634775" y="1746583"/>
            <a:ext cx="591509" cy="553998"/>
          </a:xfrm>
          <a:prstGeom prst="rect">
            <a:avLst/>
          </a:prstGeom>
          <a:noFill/>
        </p:spPr>
        <p:txBody>
          <a:bodyPr wrap="none" lIns="0" tIns="0" rIns="0" bIns="0" rtlCol="0">
            <a:spAutoFit/>
          </a:bodyPr>
          <a:lstStyle/>
          <a:p>
            <a:r>
              <a:rPr lang="en-US" sz="3600" b="1" dirty="0">
                <a:latin typeface="+mj-lt"/>
              </a:rPr>
              <a:t>02</a:t>
            </a:r>
            <a:r>
              <a:rPr lang="en-US" sz="3600" b="1" dirty="0">
                <a:solidFill>
                  <a:schemeClr val="accent2">
                    <a:lumMod val="75000"/>
                  </a:schemeClr>
                </a:solidFill>
                <a:latin typeface="+mj-lt"/>
              </a:rPr>
              <a:t>.</a:t>
            </a:r>
          </a:p>
        </p:txBody>
      </p:sp>
      <p:sp>
        <p:nvSpPr>
          <p:cNvPr id="11" name="TextBox 24">
            <a:extLst>
              <a:ext uri="{FF2B5EF4-FFF2-40B4-BE49-F238E27FC236}">
                <a16:creationId xmlns:a16="http://schemas.microsoft.com/office/drawing/2014/main" id="{68348EC3-7574-B699-0985-378EBF2C5D8C}"/>
              </a:ext>
            </a:extLst>
          </p:cNvPr>
          <p:cNvSpPr txBox="1"/>
          <p:nvPr>
            <p:custDataLst>
              <p:tags r:id="rId3"/>
            </p:custDataLst>
          </p:nvPr>
        </p:nvSpPr>
        <p:spPr>
          <a:xfrm>
            <a:off x="5627631" y="2450298"/>
            <a:ext cx="591509" cy="553998"/>
          </a:xfrm>
          <a:prstGeom prst="rect">
            <a:avLst/>
          </a:prstGeom>
          <a:noFill/>
        </p:spPr>
        <p:txBody>
          <a:bodyPr wrap="none" lIns="0" tIns="0" rIns="0" bIns="0" rtlCol="0">
            <a:spAutoFit/>
          </a:bodyPr>
          <a:lstStyle/>
          <a:p>
            <a:r>
              <a:rPr lang="en-US" sz="3600" b="1" dirty="0">
                <a:latin typeface="+mj-lt"/>
              </a:rPr>
              <a:t>03</a:t>
            </a:r>
            <a:r>
              <a:rPr lang="en-US" sz="3600" b="1" dirty="0">
                <a:solidFill>
                  <a:schemeClr val="accent2">
                    <a:lumMod val="40000"/>
                    <a:lumOff val="60000"/>
                  </a:schemeClr>
                </a:solidFill>
                <a:latin typeface="+mj-lt"/>
              </a:rPr>
              <a:t>.</a:t>
            </a:r>
          </a:p>
        </p:txBody>
      </p:sp>
      <p:sp>
        <p:nvSpPr>
          <p:cNvPr id="12" name="Rectangle 11">
            <a:extLst>
              <a:ext uri="{FF2B5EF4-FFF2-40B4-BE49-F238E27FC236}">
                <a16:creationId xmlns:a16="http://schemas.microsoft.com/office/drawing/2014/main" id="{DC126D47-3C39-A6B4-28F1-9B77AEF2613C}"/>
              </a:ext>
            </a:extLst>
          </p:cNvPr>
          <p:cNvSpPr/>
          <p:nvPr>
            <p:custDataLst>
              <p:tags r:id="rId4"/>
            </p:custDataLst>
          </p:nvPr>
        </p:nvSpPr>
        <p:spPr>
          <a:xfrm>
            <a:off x="6464674" y="1963821"/>
            <a:ext cx="1826224" cy="246221"/>
          </a:xfrm>
          <a:prstGeom prst="rect">
            <a:avLst/>
          </a:prstGeom>
        </p:spPr>
        <p:txBody>
          <a:bodyPr wrap="square" lIns="0" tIns="0" rIns="0" bIns="0">
            <a:spAutoFit/>
          </a:bodyPr>
          <a:lstStyle/>
          <a:p>
            <a:r>
              <a:rPr lang="fr-FR" sz="1600" dirty="0">
                <a:solidFill>
                  <a:schemeClr val="accent2">
                    <a:lumMod val="75000"/>
                  </a:schemeClr>
                </a:solidFill>
                <a:latin typeface="+mj-lt"/>
              </a:rPr>
              <a:t>La chaine de valeur</a:t>
            </a:r>
          </a:p>
        </p:txBody>
      </p:sp>
      <p:sp>
        <p:nvSpPr>
          <p:cNvPr id="13" name="Rectangle 12">
            <a:extLst>
              <a:ext uri="{FF2B5EF4-FFF2-40B4-BE49-F238E27FC236}">
                <a16:creationId xmlns:a16="http://schemas.microsoft.com/office/drawing/2014/main" id="{44199902-0E15-FD82-6F64-35F3136280FA}"/>
              </a:ext>
            </a:extLst>
          </p:cNvPr>
          <p:cNvSpPr/>
          <p:nvPr>
            <p:custDataLst>
              <p:tags r:id="rId5"/>
            </p:custDataLst>
          </p:nvPr>
        </p:nvSpPr>
        <p:spPr>
          <a:xfrm>
            <a:off x="6452148" y="1220660"/>
            <a:ext cx="851067" cy="246221"/>
          </a:xfrm>
          <a:prstGeom prst="rect">
            <a:avLst/>
          </a:prstGeom>
        </p:spPr>
        <p:txBody>
          <a:bodyPr wrap="none" lIns="0" tIns="0" rIns="0" bIns="0">
            <a:spAutoFit/>
          </a:bodyPr>
          <a:lstStyle/>
          <a:p>
            <a:r>
              <a:rPr lang="fr-FR" sz="1600" dirty="0">
                <a:solidFill>
                  <a:schemeClr val="accent1"/>
                </a:solidFill>
                <a:latin typeface="+mj-lt"/>
              </a:rPr>
              <a:t>Le produit</a:t>
            </a:r>
          </a:p>
        </p:txBody>
      </p:sp>
      <p:sp>
        <p:nvSpPr>
          <p:cNvPr id="14" name="Rectangle 13">
            <a:extLst>
              <a:ext uri="{FF2B5EF4-FFF2-40B4-BE49-F238E27FC236}">
                <a16:creationId xmlns:a16="http://schemas.microsoft.com/office/drawing/2014/main" id="{03339082-B0A3-0807-C43D-9B35C30415C9}"/>
              </a:ext>
            </a:extLst>
          </p:cNvPr>
          <p:cNvSpPr/>
          <p:nvPr>
            <p:custDataLst>
              <p:tags r:id="rId6"/>
            </p:custDataLst>
          </p:nvPr>
        </p:nvSpPr>
        <p:spPr>
          <a:xfrm>
            <a:off x="6464674" y="2729316"/>
            <a:ext cx="925638" cy="246221"/>
          </a:xfrm>
          <a:prstGeom prst="rect">
            <a:avLst/>
          </a:prstGeom>
        </p:spPr>
        <p:txBody>
          <a:bodyPr wrap="none" lIns="0" tIns="0" rIns="0" bIns="0">
            <a:spAutoFit/>
          </a:bodyPr>
          <a:lstStyle/>
          <a:p>
            <a:r>
              <a:rPr lang="fr-FR" sz="1600" dirty="0">
                <a:solidFill>
                  <a:schemeClr val="accent2">
                    <a:lumMod val="60000"/>
                    <a:lumOff val="40000"/>
                  </a:schemeClr>
                </a:solidFill>
                <a:latin typeface="+mj-lt"/>
              </a:rPr>
              <a:t>Les acteurs</a:t>
            </a:r>
          </a:p>
        </p:txBody>
      </p:sp>
      <p:sp>
        <p:nvSpPr>
          <p:cNvPr id="15" name="TextBox 20">
            <a:extLst>
              <a:ext uri="{FF2B5EF4-FFF2-40B4-BE49-F238E27FC236}">
                <a16:creationId xmlns:a16="http://schemas.microsoft.com/office/drawing/2014/main" id="{F40D257E-12CD-3984-AD1F-BB3FA1478C9B}"/>
              </a:ext>
            </a:extLst>
          </p:cNvPr>
          <p:cNvSpPr txBox="1"/>
          <p:nvPr>
            <p:custDataLst>
              <p:tags r:id="rId7"/>
            </p:custDataLst>
          </p:nvPr>
        </p:nvSpPr>
        <p:spPr>
          <a:xfrm>
            <a:off x="5634775" y="3167512"/>
            <a:ext cx="591509" cy="553998"/>
          </a:xfrm>
          <a:prstGeom prst="rect">
            <a:avLst/>
          </a:prstGeom>
          <a:noFill/>
        </p:spPr>
        <p:txBody>
          <a:bodyPr wrap="none" lIns="0" tIns="0" rIns="0" bIns="0" rtlCol="0">
            <a:spAutoFit/>
          </a:bodyPr>
          <a:lstStyle/>
          <a:p>
            <a:r>
              <a:rPr lang="en-US" sz="3600" b="1" dirty="0">
                <a:latin typeface="+mj-lt"/>
              </a:rPr>
              <a:t>04</a:t>
            </a:r>
            <a:r>
              <a:rPr lang="en-US" sz="3600" b="1" dirty="0">
                <a:solidFill>
                  <a:schemeClr val="accent6"/>
                </a:solidFill>
                <a:latin typeface="+mj-lt"/>
              </a:rPr>
              <a:t>.</a:t>
            </a:r>
          </a:p>
        </p:txBody>
      </p:sp>
      <p:sp>
        <p:nvSpPr>
          <p:cNvPr id="16" name="Rectangle 15">
            <a:extLst>
              <a:ext uri="{FF2B5EF4-FFF2-40B4-BE49-F238E27FC236}">
                <a16:creationId xmlns:a16="http://schemas.microsoft.com/office/drawing/2014/main" id="{D3FA07F3-6D2C-E901-0160-86232122AA5F}"/>
              </a:ext>
            </a:extLst>
          </p:cNvPr>
          <p:cNvSpPr/>
          <p:nvPr>
            <p:custDataLst>
              <p:tags r:id="rId8"/>
            </p:custDataLst>
          </p:nvPr>
        </p:nvSpPr>
        <p:spPr>
          <a:xfrm>
            <a:off x="6464674" y="3410172"/>
            <a:ext cx="1032334" cy="246221"/>
          </a:xfrm>
          <a:prstGeom prst="rect">
            <a:avLst/>
          </a:prstGeom>
        </p:spPr>
        <p:txBody>
          <a:bodyPr wrap="none" lIns="0" tIns="0" rIns="0" bIns="0">
            <a:spAutoFit/>
          </a:bodyPr>
          <a:lstStyle/>
          <a:p>
            <a:r>
              <a:rPr lang="fr-FR" sz="1600" dirty="0">
                <a:solidFill>
                  <a:schemeClr val="accent6">
                    <a:lumMod val="75000"/>
                  </a:schemeClr>
                </a:solidFill>
                <a:latin typeface="+mj-lt"/>
              </a:rPr>
              <a:t>Les données</a:t>
            </a:r>
          </a:p>
        </p:txBody>
      </p:sp>
      <p:sp>
        <p:nvSpPr>
          <p:cNvPr id="17" name="TextBox 20">
            <a:extLst>
              <a:ext uri="{FF2B5EF4-FFF2-40B4-BE49-F238E27FC236}">
                <a16:creationId xmlns:a16="http://schemas.microsoft.com/office/drawing/2014/main" id="{5F3BB308-0E4A-860F-11E7-444660C634FF}"/>
              </a:ext>
            </a:extLst>
          </p:cNvPr>
          <p:cNvSpPr txBox="1"/>
          <p:nvPr>
            <p:custDataLst>
              <p:tags r:id="rId9"/>
            </p:custDataLst>
          </p:nvPr>
        </p:nvSpPr>
        <p:spPr>
          <a:xfrm>
            <a:off x="5634775" y="3884726"/>
            <a:ext cx="591509" cy="553998"/>
          </a:xfrm>
          <a:prstGeom prst="rect">
            <a:avLst/>
          </a:prstGeom>
          <a:noFill/>
        </p:spPr>
        <p:txBody>
          <a:bodyPr wrap="none" lIns="0" tIns="0" rIns="0" bIns="0" rtlCol="0">
            <a:spAutoFit/>
          </a:bodyPr>
          <a:lstStyle/>
          <a:p>
            <a:r>
              <a:rPr lang="en-US" sz="3600" b="1" dirty="0">
                <a:latin typeface="+mj-lt"/>
              </a:rPr>
              <a:t>05</a:t>
            </a:r>
            <a:r>
              <a:rPr lang="en-US" sz="3600" b="1" dirty="0">
                <a:solidFill>
                  <a:schemeClr val="bg1">
                    <a:lumMod val="75000"/>
                  </a:schemeClr>
                </a:solidFill>
                <a:latin typeface="+mj-lt"/>
              </a:rPr>
              <a:t>.</a:t>
            </a:r>
          </a:p>
        </p:txBody>
      </p:sp>
      <p:sp>
        <p:nvSpPr>
          <p:cNvPr id="18" name="Rectangle 17">
            <a:extLst>
              <a:ext uri="{FF2B5EF4-FFF2-40B4-BE49-F238E27FC236}">
                <a16:creationId xmlns:a16="http://schemas.microsoft.com/office/drawing/2014/main" id="{6D551745-1857-2F60-3F51-0E943256D239}"/>
              </a:ext>
            </a:extLst>
          </p:cNvPr>
          <p:cNvSpPr/>
          <p:nvPr>
            <p:custDataLst>
              <p:tags r:id="rId10"/>
            </p:custDataLst>
          </p:nvPr>
        </p:nvSpPr>
        <p:spPr>
          <a:xfrm>
            <a:off x="6452148" y="4091028"/>
            <a:ext cx="1211294" cy="246221"/>
          </a:xfrm>
          <a:prstGeom prst="rect">
            <a:avLst/>
          </a:prstGeom>
        </p:spPr>
        <p:txBody>
          <a:bodyPr wrap="none" lIns="0" tIns="0" rIns="0" bIns="0">
            <a:spAutoFit/>
          </a:bodyPr>
          <a:lstStyle/>
          <a:p>
            <a:r>
              <a:rPr lang="fr-FR" sz="1600" dirty="0">
                <a:solidFill>
                  <a:schemeClr val="bg1">
                    <a:lumMod val="75000"/>
                  </a:schemeClr>
                </a:solidFill>
                <a:latin typeface="+mj-lt"/>
              </a:rPr>
              <a:t>La technologie</a:t>
            </a:r>
          </a:p>
        </p:txBody>
      </p:sp>
      <p:sp>
        <p:nvSpPr>
          <p:cNvPr id="25" name="Rectangle : avec coins arrondis en haut 24">
            <a:extLst>
              <a:ext uri="{FF2B5EF4-FFF2-40B4-BE49-F238E27FC236}">
                <a16:creationId xmlns:a16="http://schemas.microsoft.com/office/drawing/2014/main" id="{566858A9-4EED-55FB-A20D-9BE2676F3914}"/>
              </a:ext>
            </a:extLst>
          </p:cNvPr>
          <p:cNvSpPr/>
          <p:nvPr>
            <p:custDataLst>
              <p:tags r:id="rId11"/>
            </p:custDataLst>
          </p:nvPr>
        </p:nvSpPr>
        <p:spPr>
          <a:xfrm rot="5400000" flipV="1">
            <a:off x="3260412" y="2703413"/>
            <a:ext cx="3852537" cy="298023"/>
          </a:xfrm>
          <a:prstGeom prst="round2SameRect">
            <a:avLst>
              <a:gd name="adj1" fmla="val 10168"/>
              <a:gd name="adj2" fmla="val 50000"/>
            </a:avLst>
          </a:prstGeom>
          <a:gradFill flip="none" rotWithShape="1">
            <a:gsLst>
              <a:gs pos="0">
                <a:srgbClr val="407D5C"/>
              </a:gs>
              <a:gs pos="100000">
                <a:srgbClr val="81C22E"/>
              </a:gs>
            </a:gsLst>
            <a:path path="circle">
              <a:fillToRect l="100000" t="100000"/>
            </a:path>
            <a:tileRect r="-100000" b="-100000"/>
          </a:gradFill>
          <a:ln w="952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389527"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5 PILLIERS </a:t>
            </a:r>
          </a:p>
        </p:txBody>
      </p:sp>
      <p:sp>
        <p:nvSpPr>
          <p:cNvPr id="26" name="ZoneTexte 25">
            <a:extLst>
              <a:ext uri="{FF2B5EF4-FFF2-40B4-BE49-F238E27FC236}">
                <a16:creationId xmlns:a16="http://schemas.microsoft.com/office/drawing/2014/main" id="{797B2B80-2F02-422D-3625-4BD76B754FDE}"/>
              </a:ext>
            </a:extLst>
          </p:cNvPr>
          <p:cNvSpPr txBox="1"/>
          <p:nvPr>
            <p:custDataLst>
              <p:tags r:id="rId12"/>
            </p:custDataLst>
          </p:nvPr>
        </p:nvSpPr>
        <p:spPr>
          <a:xfrm>
            <a:off x="1544872" y="1079539"/>
            <a:ext cx="1947839" cy="400110"/>
          </a:xfrm>
          <a:prstGeom prst="rect">
            <a:avLst/>
          </a:prstGeom>
          <a:noFill/>
          <a:ln>
            <a:noFill/>
          </a:ln>
        </p:spPr>
        <p:txBody>
          <a:bodyPr wrap="square" anchor="ctr">
            <a:spAutoFit/>
          </a:bodyPr>
          <a:lstStyle/>
          <a:p>
            <a:pPr algn="ctr" defTabSz="342900" fontAlgn="ctr">
              <a:spcAft>
                <a:spcPts val="338"/>
              </a:spcAft>
              <a:buClr>
                <a:schemeClr val="accent2">
                  <a:lumMod val="75000"/>
                </a:schemeClr>
              </a:buClr>
            </a:pPr>
            <a:r>
              <a:rPr lang="fr-FR" sz="2000" b="1" dirty="0">
                <a:solidFill>
                  <a:schemeClr val="accent2"/>
                </a:solidFill>
              </a:rPr>
              <a:t>Les objectifs</a:t>
            </a:r>
          </a:p>
        </p:txBody>
      </p:sp>
      <p:sp>
        <p:nvSpPr>
          <p:cNvPr id="27" name="ZoneTexte 26">
            <a:extLst>
              <a:ext uri="{FF2B5EF4-FFF2-40B4-BE49-F238E27FC236}">
                <a16:creationId xmlns:a16="http://schemas.microsoft.com/office/drawing/2014/main" id="{CE5735BA-2858-CB94-4595-ACD5A45B9CA8}"/>
              </a:ext>
            </a:extLst>
          </p:cNvPr>
          <p:cNvSpPr txBox="1"/>
          <p:nvPr>
            <p:custDataLst>
              <p:tags r:id="rId13"/>
            </p:custDataLst>
          </p:nvPr>
        </p:nvSpPr>
        <p:spPr>
          <a:xfrm>
            <a:off x="822121" y="1722737"/>
            <a:ext cx="3499670" cy="523220"/>
          </a:xfrm>
          <a:prstGeom prst="rect">
            <a:avLst/>
          </a:prstGeom>
          <a:noFill/>
          <a:ln w="12700">
            <a:solidFill>
              <a:schemeClr val="accent1"/>
            </a:solidFill>
          </a:ln>
        </p:spPr>
        <p:txBody>
          <a:bodyPr wrap="square" anchor="ctr">
            <a:spAutoFit/>
          </a:bodyPr>
          <a:lstStyle/>
          <a:p>
            <a:pPr algn="ctr" defTabSz="342900" fontAlgn="ctr">
              <a:spcAft>
                <a:spcPts val="338"/>
              </a:spcAft>
              <a:buClr>
                <a:schemeClr val="accent2">
                  <a:lumMod val="75000"/>
                </a:schemeClr>
              </a:buClr>
            </a:pPr>
            <a:r>
              <a:rPr lang="fr-FR" sz="1400" dirty="0">
                <a:solidFill>
                  <a:schemeClr val="accent1"/>
                </a:solidFill>
              </a:rPr>
              <a:t>Développer des chaines de valeurs internationales plus durables</a:t>
            </a:r>
          </a:p>
        </p:txBody>
      </p:sp>
      <p:sp>
        <p:nvSpPr>
          <p:cNvPr id="28" name="ZoneTexte 27">
            <a:extLst>
              <a:ext uri="{FF2B5EF4-FFF2-40B4-BE49-F238E27FC236}">
                <a16:creationId xmlns:a16="http://schemas.microsoft.com/office/drawing/2014/main" id="{7E7FDB29-9889-6984-A8D5-AB5956B6D0BE}"/>
              </a:ext>
            </a:extLst>
          </p:cNvPr>
          <p:cNvSpPr txBox="1"/>
          <p:nvPr>
            <p:custDataLst>
              <p:tags r:id="rId14"/>
            </p:custDataLst>
          </p:nvPr>
        </p:nvSpPr>
        <p:spPr>
          <a:xfrm>
            <a:off x="822121" y="2396409"/>
            <a:ext cx="3499670" cy="523220"/>
          </a:xfrm>
          <a:prstGeom prst="rect">
            <a:avLst/>
          </a:prstGeom>
          <a:noFill/>
          <a:ln w="12700">
            <a:solidFill>
              <a:schemeClr val="accent1"/>
            </a:solidFill>
          </a:ln>
        </p:spPr>
        <p:txBody>
          <a:bodyPr wrap="square" anchor="ctr">
            <a:spAutoFit/>
          </a:bodyPr>
          <a:lstStyle/>
          <a:p>
            <a:pPr algn="ctr" defTabSz="342900" fontAlgn="ctr">
              <a:spcAft>
                <a:spcPts val="338"/>
              </a:spcAft>
              <a:buClr>
                <a:schemeClr val="accent2">
                  <a:lumMod val="75000"/>
                </a:schemeClr>
              </a:buClr>
            </a:pPr>
            <a:r>
              <a:rPr lang="fr-FR" sz="1400" dirty="0">
                <a:solidFill>
                  <a:schemeClr val="accent1"/>
                </a:solidFill>
              </a:rPr>
              <a:t>Améliorer la qualité des produits et éviter les erreurs</a:t>
            </a:r>
          </a:p>
        </p:txBody>
      </p:sp>
      <p:sp>
        <p:nvSpPr>
          <p:cNvPr id="29" name="ZoneTexte 28">
            <a:extLst>
              <a:ext uri="{FF2B5EF4-FFF2-40B4-BE49-F238E27FC236}">
                <a16:creationId xmlns:a16="http://schemas.microsoft.com/office/drawing/2014/main" id="{D8115E6A-59DD-A6D9-2BAE-AEABA0EA1DD0}"/>
              </a:ext>
            </a:extLst>
          </p:cNvPr>
          <p:cNvSpPr txBox="1"/>
          <p:nvPr>
            <p:custDataLst>
              <p:tags r:id="rId15"/>
            </p:custDataLst>
          </p:nvPr>
        </p:nvSpPr>
        <p:spPr>
          <a:xfrm>
            <a:off x="822121" y="3703530"/>
            <a:ext cx="3499670" cy="523220"/>
          </a:xfrm>
          <a:prstGeom prst="rect">
            <a:avLst/>
          </a:prstGeom>
          <a:noFill/>
          <a:ln w="12700">
            <a:solidFill>
              <a:schemeClr val="accent1"/>
            </a:solidFill>
          </a:ln>
        </p:spPr>
        <p:txBody>
          <a:bodyPr wrap="square" anchor="ctr">
            <a:spAutoFit/>
          </a:bodyPr>
          <a:lstStyle/>
          <a:p>
            <a:pPr algn="ctr" defTabSz="342900" fontAlgn="ctr">
              <a:spcAft>
                <a:spcPts val="338"/>
              </a:spcAft>
              <a:buClr>
                <a:schemeClr val="accent2">
                  <a:lumMod val="75000"/>
                </a:schemeClr>
              </a:buClr>
            </a:pPr>
            <a:r>
              <a:rPr lang="fr-FR" sz="1400" dirty="0">
                <a:solidFill>
                  <a:schemeClr val="accent1"/>
                </a:solidFill>
              </a:rPr>
              <a:t>Être conforme aux normes locales et internationales</a:t>
            </a:r>
          </a:p>
        </p:txBody>
      </p:sp>
      <p:sp>
        <p:nvSpPr>
          <p:cNvPr id="30" name="ZoneTexte 29">
            <a:extLst>
              <a:ext uri="{FF2B5EF4-FFF2-40B4-BE49-F238E27FC236}">
                <a16:creationId xmlns:a16="http://schemas.microsoft.com/office/drawing/2014/main" id="{7E5A0763-BFEF-6B9E-C659-A07A2B7080F5}"/>
              </a:ext>
            </a:extLst>
          </p:cNvPr>
          <p:cNvSpPr txBox="1"/>
          <p:nvPr>
            <p:custDataLst>
              <p:tags r:id="rId16"/>
            </p:custDataLst>
          </p:nvPr>
        </p:nvSpPr>
        <p:spPr>
          <a:xfrm>
            <a:off x="822121" y="3070081"/>
            <a:ext cx="3499670" cy="523220"/>
          </a:xfrm>
          <a:prstGeom prst="rect">
            <a:avLst/>
          </a:prstGeom>
          <a:noFill/>
          <a:ln w="12700">
            <a:solidFill>
              <a:schemeClr val="accent1"/>
            </a:solidFill>
          </a:ln>
        </p:spPr>
        <p:txBody>
          <a:bodyPr wrap="square" anchor="ctr">
            <a:spAutoFit/>
          </a:bodyPr>
          <a:lstStyle/>
          <a:p>
            <a:pPr algn="ctr" defTabSz="342900" fontAlgn="ctr">
              <a:spcAft>
                <a:spcPts val="338"/>
              </a:spcAft>
              <a:buClr>
                <a:schemeClr val="accent2">
                  <a:lumMod val="75000"/>
                </a:schemeClr>
              </a:buClr>
            </a:pPr>
            <a:r>
              <a:rPr lang="fr-FR" sz="1400" dirty="0">
                <a:solidFill>
                  <a:schemeClr val="accent1"/>
                </a:solidFill>
              </a:rPr>
              <a:t>Fournir des informations transparentes aux clients</a:t>
            </a:r>
          </a:p>
        </p:txBody>
      </p:sp>
    </p:spTree>
    <p:extLst>
      <p:ext uri="{BB962C8B-B14F-4D97-AF65-F5344CB8AC3E}">
        <p14:creationId xmlns:p14="http://schemas.microsoft.com/office/powerpoint/2010/main" val="95931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67915" y="387826"/>
            <a:ext cx="8208169" cy="277001"/>
          </a:xfrm>
        </p:spPr>
        <p:txBody>
          <a:bodyPr>
            <a:normAutofit/>
          </a:bodyPr>
          <a:lstStyle/>
          <a:p>
            <a:r>
              <a:rPr lang="en-US" dirty="0" err="1"/>
              <a:t>TruSupply</a:t>
            </a:r>
            <a:r>
              <a:rPr lang="en-US" dirty="0"/>
              <a:t> par BearingPoint</a:t>
            </a:r>
          </a:p>
        </p:txBody>
      </p:sp>
      <p:pic>
        <p:nvPicPr>
          <p:cNvPr id="4" name="Image 3" descr="Une image contenant capture d’écran, symbole, Police, Graphique&#10;&#10;Description générée automatiquement">
            <a:extLst>
              <a:ext uri="{FF2B5EF4-FFF2-40B4-BE49-F238E27FC236}">
                <a16:creationId xmlns:a16="http://schemas.microsoft.com/office/drawing/2014/main" id="{39A2E6BB-E618-C879-0E68-298DAE9DB3EF}"/>
              </a:ext>
            </a:extLst>
          </p:cNvPr>
          <p:cNvPicPr>
            <a:picLocks noChangeAspect="1"/>
          </p:cNvPicPr>
          <p:nvPr/>
        </p:nvPicPr>
        <p:blipFill>
          <a:blip r:embed="rId5"/>
          <a:stretch>
            <a:fillRect/>
          </a:stretch>
        </p:blipFill>
        <p:spPr>
          <a:xfrm>
            <a:off x="561207" y="1815995"/>
            <a:ext cx="4542327" cy="2000248"/>
          </a:xfrm>
          <a:prstGeom prst="rect">
            <a:avLst/>
          </a:prstGeom>
        </p:spPr>
      </p:pic>
      <p:sp>
        <p:nvSpPr>
          <p:cNvPr id="2" name="ZoneTexte 1">
            <a:extLst>
              <a:ext uri="{FF2B5EF4-FFF2-40B4-BE49-F238E27FC236}">
                <a16:creationId xmlns:a16="http://schemas.microsoft.com/office/drawing/2014/main" id="{1311F6AD-8530-DC1D-91D7-40D8C26ABDDF}"/>
              </a:ext>
            </a:extLst>
          </p:cNvPr>
          <p:cNvSpPr txBox="1"/>
          <p:nvPr>
            <p:custDataLst>
              <p:tags r:id="rId1"/>
            </p:custDataLst>
          </p:nvPr>
        </p:nvSpPr>
        <p:spPr>
          <a:xfrm>
            <a:off x="5429694" y="1984972"/>
            <a:ext cx="2986022" cy="1831271"/>
          </a:xfrm>
          <a:prstGeom prst="rect">
            <a:avLst/>
          </a:prstGeom>
          <a:solidFill>
            <a:schemeClr val="bg2">
              <a:lumMod val="20000"/>
              <a:lumOff val="80000"/>
            </a:schemeClr>
          </a:solidFill>
        </p:spPr>
        <p:txBody>
          <a:bodyPr wrap="square" anchor="ctr">
            <a:spAutoFit/>
          </a:bodyPr>
          <a:lstStyle/>
          <a:p>
            <a:pPr marL="171450" indent="-171450" defTabSz="342900" fontAlgn="ctr">
              <a:spcAft>
                <a:spcPts val="338"/>
              </a:spcAft>
              <a:buClr>
                <a:schemeClr val="accent2">
                  <a:lumMod val="75000"/>
                </a:schemeClr>
              </a:buClr>
              <a:buFont typeface="Arial" panose="020B0604020202020204" pitchFamily="34" charset="0"/>
              <a:buChar char="•"/>
            </a:pPr>
            <a:r>
              <a:rPr lang="fr-FR" sz="1200" dirty="0"/>
              <a:t>Avoir une </a:t>
            </a:r>
            <a:r>
              <a:rPr lang="fr-FR" sz="1200" b="1" dirty="0"/>
              <a:t>visibilité claire </a:t>
            </a:r>
            <a:r>
              <a:rPr lang="fr-FR" sz="1200" dirty="0"/>
              <a:t>des conditions de l’envoi et de la réception des marchandises</a:t>
            </a:r>
          </a:p>
          <a:p>
            <a:pPr defTabSz="342900" fontAlgn="ctr">
              <a:spcAft>
                <a:spcPts val="338"/>
              </a:spcAft>
              <a:buClr>
                <a:schemeClr val="accent2">
                  <a:lumMod val="75000"/>
                </a:schemeClr>
              </a:buClr>
            </a:pPr>
            <a:endParaRPr lang="fr-FR" sz="1200" dirty="0"/>
          </a:p>
          <a:p>
            <a:pPr marL="171450" indent="-171450" defTabSz="342900" fontAlgn="ctr">
              <a:spcAft>
                <a:spcPts val="338"/>
              </a:spcAft>
              <a:buClr>
                <a:schemeClr val="accent2">
                  <a:lumMod val="75000"/>
                </a:schemeClr>
              </a:buClr>
              <a:buFont typeface="Arial" panose="020B0604020202020204" pitchFamily="34" charset="0"/>
              <a:buChar char="•"/>
            </a:pPr>
            <a:r>
              <a:rPr lang="fr-FR" sz="1200" dirty="0"/>
              <a:t>Implanter une technologie permettant  à différents acteurs de la chaîne d'approvisionnement d'</a:t>
            </a:r>
            <a:r>
              <a:rPr lang="fr-FR" sz="1200" b="1" dirty="0"/>
              <a:t>héberger</a:t>
            </a:r>
            <a:r>
              <a:rPr lang="fr-FR" sz="1200" dirty="0"/>
              <a:t>, de </a:t>
            </a:r>
            <a:r>
              <a:rPr lang="fr-FR" sz="1200" b="1" dirty="0"/>
              <a:t>posséder</a:t>
            </a:r>
            <a:r>
              <a:rPr lang="fr-FR" sz="1200" dirty="0"/>
              <a:t> et de </a:t>
            </a:r>
            <a:r>
              <a:rPr lang="fr-FR" sz="1200" b="1" dirty="0"/>
              <a:t>gérer les données stockées en toute sécurité</a:t>
            </a:r>
          </a:p>
        </p:txBody>
      </p:sp>
      <p:sp>
        <p:nvSpPr>
          <p:cNvPr id="6" name="Rectangle 5">
            <a:extLst>
              <a:ext uri="{FF2B5EF4-FFF2-40B4-BE49-F238E27FC236}">
                <a16:creationId xmlns:a16="http://schemas.microsoft.com/office/drawing/2014/main" id="{EF6F39C5-9CC3-AF8B-BAAA-2AE78368BA9F}"/>
              </a:ext>
            </a:extLst>
          </p:cNvPr>
          <p:cNvSpPr/>
          <p:nvPr>
            <p:custDataLst>
              <p:tags r:id="rId2"/>
            </p:custDataLst>
          </p:nvPr>
        </p:nvSpPr>
        <p:spPr>
          <a:xfrm>
            <a:off x="968399" y="4004791"/>
            <a:ext cx="3483097" cy="247215"/>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marL="0" marR="0" lvl="0" indent="0" algn="ctr" defTabSz="519356" rtl="0" eaLnBrk="1" fontAlgn="auto" latinLnBrk="0" hangingPunct="1">
              <a:lnSpc>
                <a:spcPct val="90000"/>
              </a:lnSpc>
              <a:spcBef>
                <a:spcPts val="0"/>
              </a:spcBef>
              <a:spcAft>
                <a:spcPts val="0"/>
              </a:spcAft>
              <a:buClrTx/>
              <a:buSzTx/>
              <a:buFontTx/>
              <a:buNone/>
              <a:tabLst/>
              <a:defRPr/>
            </a:pPr>
            <a:r>
              <a:rPr lang="fr-FR" sz="1400" b="1" dirty="0">
                <a:solidFill>
                  <a:srgbClr val="000000"/>
                </a:solidFill>
                <a:latin typeface="Calibri"/>
              </a:rPr>
              <a:t>Une technologie blockchain innovante</a:t>
            </a: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7FF4E22E-FB61-61E4-D588-E53A240DD5B7}"/>
              </a:ext>
            </a:extLst>
          </p:cNvPr>
          <p:cNvSpPr txBox="1"/>
          <p:nvPr/>
        </p:nvSpPr>
        <p:spPr>
          <a:xfrm>
            <a:off x="1087382" y="918111"/>
            <a:ext cx="6899457" cy="584775"/>
          </a:xfrm>
          <a:prstGeom prst="rect">
            <a:avLst/>
          </a:prstGeom>
          <a:noFill/>
        </p:spPr>
        <p:txBody>
          <a:bodyPr wrap="square">
            <a:spAutoFit/>
          </a:bodyPr>
          <a:lstStyle/>
          <a:p>
            <a:pPr algn="ctr" defTabSz="342900" fontAlgn="ctr">
              <a:spcAft>
                <a:spcPts val="338"/>
              </a:spcAft>
              <a:buClr>
                <a:schemeClr val="accent2">
                  <a:lumMod val="75000"/>
                </a:schemeClr>
              </a:buClr>
            </a:pPr>
            <a:r>
              <a:rPr lang="fr-FR" sz="1600" b="1" dirty="0">
                <a:gradFill>
                  <a:gsLst>
                    <a:gs pos="0">
                      <a:schemeClr val="accent2"/>
                    </a:gs>
                    <a:gs pos="100000">
                      <a:schemeClr val="accent1">
                        <a:alpha val="80000"/>
                      </a:schemeClr>
                    </a:gs>
                  </a:gsLst>
                  <a:lin ang="2700000" scaled="0"/>
                </a:gradFill>
              </a:rPr>
              <a:t>BearingPoint et KfW ont développé un outil de traçabilité basé sur la blockchain pour aider la FAS à suivre les marchandises</a:t>
            </a:r>
          </a:p>
        </p:txBody>
      </p:sp>
    </p:spTree>
    <p:extLst>
      <p:ext uri="{BB962C8B-B14F-4D97-AF65-F5344CB8AC3E}">
        <p14:creationId xmlns:p14="http://schemas.microsoft.com/office/powerpoint/2010/main" val="2095156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BBE54AC9-E988-4718-ABBA-69A33D16273E}"/>
              </a:ext>
            </a:extLst>
          </p:cNvPr>
          <p:cNvSpPr txBox="1">
            <a:spLocks/>
          </p:cNvSpPr>
          <p:nvPr/>
        </p:nvSpPr>
        <p:spPr>
          <a:xfrm>
            <a:off x="889794" y="2200275"/>
            <a:ext cx="6913603" cy="2412308"/>
          </a:xfrm>
          <a:prstGeom prst="rect">
            <a:avLst/>
          </a:prstGeom>
        </p:spPr>
        <p:txBody>
          <a:bodyPr vert="horz" lIns="0" tIns="0" rIns="0" bIns="0" rtlCol="0" anchor="t">
            <a:noAutofit/>
          </a:bodyPr>
          <a:lstStyle>
            <a:lvl1pPr marL="0" indent="0" algn="l" defTabSz="457189"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796" indent="-177796" algn="l" defTabSz="457189"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42" indent="-180970" algn="l" defTabSz="514338"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61" indent="-161921" algn="l" defTabSz="457189"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780" indent="-165096" algn="l" defTabSz="457189"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bg1"/>
                </a:solidFill>
              </a:rPr>
              <a:t>La </a:t>
            </a:r>
            <a:r>
              <a:rPr lang="en-US" sz="2800" b="1" dirty="0" err="1">
                <a:solidFill>
                  <a:schemeClr val="bg1"/>
                </a:solidFill>
              </a:rPr>
              <a:t>biodiversité</a:t>
            </a:r>
            <a:r>
              <a:rPr lang="en-US" sz="2800" b="1" dirty="0">
                <a:solidFill>
                  <a:schemeClr val="bg1"/>
                </a:solidFill>
              </a:rPr>
              <a:t>, un </a:t>
            </a:r>
            <a:r>
              <a:rPr lang="en-US" sz="2800" b="1" dirty="0" err="1">
                <a:solidFill>
                  <a:schemeClr val="bg1"/>
                </a:solidFill>
              </a:rPr>
              <a:t>enjeu</a:t>
            </a:r>
            <a:r>
              <a:rPr lang="en-US" sz="2800" b="1" dirty="0">
                <a:solidFill>
                  <a:schemeClr val="bg1"/>
                </a:solidFill>
              </a:rPr>
              <a:t> </a:t>
            </a:r>
            <a:r>
              <a:rPr lang="en-US" sz="2800" b="1" dirty="0" err="1">
                <a:solidFill>
                  <a:schemeClr val="bg1"/>
                </a:solidFill>
              </a:rPr>
              <a:t>majeur</a:t>
            </a:r>
            <a:r>
              <a:rPr lang="en-US" sz="2800" b="1" dirty="0">
                <a:solidFill>
                  <a:schemeClr val="bg1"/>
                </a:solidFill>
              </a:rPr>
              <a:t> pour les </a:t>
            </a:r>
            <a:r>
              <a:rPr lang="en-US" sz="2800" b="1" dirty="0" err="1">
                <a:solidFill>
                  <a:schemeClr val="bg1"/>
                </a:solidFill>
              </a:rPr>
              <a:t>entreprises</a:t>
            </a:r>
            <a:r>
              <a:rPr lang="en-US" sz="2800" b="1" dirty="0">
                <a:solidFill>
                  <a:schemeClr val="bg1"/>
                </a:solidFill>
              </a:rPr>
              <a:t> à travers le monde</a:t>
            </a:r>
            <a:endParaRPr lang="en-US" sz="2800" b="1" dirty="0">
              <a:solidFill>
                <a:schemeClr val="bg1"/>
              </a:solidFill>
              <a:sym typeface="Wingdings" panose="05000000000000000000" pitchFamily="2" charset="2"/>
            </a:endParaRPr>
          </a:p>
        </p:txBody>
      </p:sp>
      <p:pic>
        <p:nvPicPr>
          <p:cNvPr id="5" name="Graphic 22">
            <a:extLst>
              <a:ext uri="{FF2B5EF4-FFF2-40B4-BE49-F238E27FC236}">
                <a16:creationId xmlns:a16="http://schemas.microsoft.com/office/drawing/2014/main" id="{7F671232-77F4-4A4E-8EB6-53F455ED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Tree>
    <p:extLst>
      <p:ext uri="{BB962C8B-B14F-4D97-AF65-F5344CB8AC3E}">
        <p14:creationId xmlns:p14="http://schemas.microsoft.com/office/powerpoint/2010/main" val="2177981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BBE54AC9-E988-4718-ABBA-69A33D16273E}"/>
              </a:ext>
            </a:extLst>
          </p:cNvPr>
          <p:cNvSpPr txBox="1">
            <a:spLocks/>
          </p:cNvSpPr>
          <p:nvPr/>
        </p:nvSpPr>
        <p:spPr>
          <a:xfrm>
            <a:off x="889794" y="2200275"/>
            <a:ext cx="6913603" cy="2412308"/>
          </a:xfrm>
          <a:prstGeom prst="rect">
            <a:avLst/>
          </a:prstGeom>
        </p:spPr>
        <p:txBody>
          <a:bodyPr vert="horz" lIns="0" tIns="0" rIns="0" bIns="0" rtlCol="0" anchor="t">
            <a:noAutofit/>
          </a:bodyPr>
          <a:lstStyle>
            <a:lvl1pPr marL="0" indent="0" algn="l" defTabSz="457189"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796" indent="-177796" algn="l" defTabSz="457189"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42" indent="-180970" algn="l" defTabSz="514338"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61" indent="-161921" algn="l" defTabSz="457189"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780" indent="-165096" algn="l" defTabSz="457189"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b="1" dirty="0">
                <a:solidFill>
                  <a:schemeClr val="bg1"/>
                </a:solidFill>
              </a:rPr>
              <a:t>Entre richesses naturelles et défis de conservation: le rôle majeur des entreprises brésiliennes</a:t>
            </a:r>
          </a:p>
        </p:txBody>
      </p:sp>
      <p:pic>
        <p:nvPicPr>
          <p:cNvPr id="5" name="Graphic 22">
            <a:extLst>
              <a:ext uri="{FF2B5EF4-FFF2-40B4-BE49-F238E27FC236}">
                <a16:creationId xmlns:a16="http://schemas.microsoft.com/office/drawing/2014/main" id="{7F671232-77F4-4A4E-8EB6-53F455ED8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305" y="4795396"/>
            <a:ext cx="1032780" cy="165293"/>
          </a:xfrm>
          <a:prstGeom prst="rect">
            <a:avLst/>
          </a:prstGeom>
        </p:spPr>
      </p:pic>
    </p:spTree>
    <p:extLst>
      <p:ext uri="{BB962C8B-B14F-4D97-AF65-F5344CB8AC3E}">
        <p14:creationId xmlns:p14="http://schemas.microsoft.com/office/powerpoint/2010/main" val="1297103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D19330D-EE6E-E0DC-D150-29D11D31D8AC}"/>
              </a:ext>
            </a:extLst>
          </p:cNvPr>
          <p:cNvPicPr>
            <a:picLocks noChangeAspect="1"/>
          </p:cNvPicPr>
          <p:nvPr/>
        </p:nvPicPr>
        <p:blipFill>
          <a:blip r:embed="rId11"/>
          <a:stretch>
            <a:fillRect/>
          </a:stretch>
        </p:blipFill>
        <p:spPr>
          <a:xfrm>
            <a:off x="664970" y="1323712"/>
            <a:ext cx="6971617" cy="3668342"/>
          </a:xfrm>
          <a:prstGeom prst="rect">
            <a:avLst/>
          </a:prstGeom>
        </p:spPr>
      </p:pic>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67915" y="387826"/>
            <a:ext cx="8208169" cy="277001"/>
          </a:xfrm>
        </p:spPr>
        <p:txBody>
          <a:bodyPr>
            <a:normAutofit/>
          </a:bodyPr>
          <a:lstStyle/>
          <a:p>
            <a:r>
              <a:rPr lang="fr-FR" dirty="0"/>
              <a:t>L’exemple du Brésil souligne l’importance des forêts tropicales à échelle mondiale</a:t>
            </a:r>
          </a:p>
        </p:txBody>
      </p:sp>
      <p:sp>
        <p:nvSpPr>
          <p:cNvPr id="7" name="Google Shape;890;p28">
            <a:extLst>
              <a:ext uri="{FF2B5EF4-FFF2-40B4-BE49-F238E27FC236}">
                <a16:creationId xmlns:a16="http://schemas.microsoft.com/office/drawing/2014/main" id="{AB6C2EC5-C001-D2CC-291D-DDCCEF90305C}"/>
              </a:ext>
            </a:extLst>
          </p:cNvPr>
          <p:cNvSpPr txBox="1">
            <a:spLocks/>
          </p:cNvSpPr>
          <p:nvPr>
            <p:custDataLst>
              <p:tags r:id="rId1"/>
            </p:custDataLst>
          </p:nvPr>
        </p:nvSpPr>
        <p:spPr>
          <a:xfrm>
            <a:off x="406004" y="737028"/>
            <a:ext cx="8331693" cy="631822"/>
          </a:xfrm>
          <a:prstGeom prst="rect">
            <a:avLst/>
          </a:prstGeom>
          <a:noFill/>
          <a:ln>
            <a:noFill/>
          </a:ln>
        </p:spPr>
        <p:txBody>
          <a:bodyPr spcFirstLastPara="1" vert="horz" wrap="square" lIns="68569" tIns="34275" rIns="68569" bIns="34275" rtlCol="0" anchor="t" anchorCtr="0">
            <a:normAutofit fontScale="77500" lnSpcReduction="20000"/>
          </a:bodyPr>
          <a:lstStyle>
            <a:lvl1pPr marL="0" indent="0" algn="l" defTabSz="342892" rtl="0" eaLnBrk="1" latinLnBrk="0" hangingPunct="1">
              <a:lnSpc>
                <a:spcPct val="130000"/>
              </a:lnSpc>
              <a:spcBef>
                <a:spcPts val="0"/>
              </a:spcBef>
              <a:spcAft>
                <a:spcPts val="900"/>
              </a:spcAft>
              <a:buClr>
                <a:schemeClr val="bg1"/>
              </a:buClr>
              <a:buSzPct val="25000"/>
              <a:buFont typeface="Verdana" pitchFamily="34" charset="0"/>
              <a:buNone/>
              <a:defRPr kumimoji="0" lang="en-US" sz="900" b="0" i="0" u="none" strike="noStrike" kern="1200" cap="none" spc="0" normalizeH="0" baseline="0" noProof="0" dirty="0">
                <a:ln>
                  <a:noFill/>
                </a:ln>
                <a:solidFill>
                  <a:srgbClr val="000000"/>
                </a:solidFill>
                <a:effectLst/>
                <a:uLnTx/>
                <a:uFillTx/>
                <a:latin typeface="Calibri"/>
                <a:ea typeface="+mn-ea"/>
                <a:cs typeface="Segoe UI" panose="020B0502040204020203" pitchFamily="34" charset="0"/>
              </a:defRPr>
            </a:lvl1pPr>
            <a:lvl2pPr marL="133347" indent="-133347" algn="l" defTabSz="342892" rtl="0" eaLnBrk="1" latinLnBrk="0" hangingPunct="1">
              <a:lnSpc>
                <a:spcPct val="130000"/>
              </a:lnSpc>
              <a:spcBef>
                <a:spcPts val="0"/>
              </a:spcBef>
              <a:spcAft>
                <a:spcPts val="450"/>
              </a:spcAft>
              <a:buClr>
                <a:schemeClr val="accent1"/>
              </a:buClr>
              <a:buFont typeface="Arial" pitchFamily="34" charset="0"/>
              <a:buChar char="•"/>
              <a:defRPr lang="en-US" sz="900" b="0" kern="1200" noProof="0" dirty="0">
                <a:solidFill>
                  <a:schemeClr val="tx1"/>
                </a:solidFill>
                <a:latin typeface="+mj-lt"/>
                <a:ea typeface="+mn-ea"/>
                <a:cs typeface="Calibri Light" panose="020F0302020204030204" pitchFamily="34" charset="0"/>
              </a:defRPr>
            </a:lvl2pPr>
            <a:lvl3pPr marL="271457" indent="-135728" algn="l" defTabSz="385754" rtl="0" eaLnBrk="1" latinLnBrk="0" hangingPunct="1">
              <a:lnSpc>
                <a:spcPct val="130000"/>
              </a:lnSpc>
              <a:spcBef>
                <a:spcPts val="0"/>
              </a:spcBef>
              <a:spcAft>
                <a:spcPts val="225"/>
              </a:spcAft>
              <a:buClr>
                <a:schemeClr val="bg1">
                  <a:lumMod val="50000"/>
                </a:schemeClr>
              </a:buClr>
              <a:buSzPct val="50000"/>
              <a:buFont typeface="Montserrat" panose="020B0604020202020204" charset="0"/>
              <a:buChar char="►"/>
              <a:defRPr lang="en-US" sz="900" b="0" kern="1200" noProof="0" dirty="0">
                <a:solidFill>
                  <a:schemeClr val="tx1"/>
                </a:solidFill>
                <a:latin typeface="Calibri Light" panose="020F0302020204030204" pitchFamily="34" charset="0"/>
                <a:ea typeface="+mn-ea"/>
                <a:cs typeface="Calibri Light" panose="020F0302020204030204" pitchFamily="34" charset="0"/>
              </a:defRPr>
            </a:lvl3pPr>
            <a:lvl4pPr marL="402421" indent="-121441" algn="l" defTabSz="342892" rtl="0" eaLnBrk="1" latinLnBrk="0" hangingPunct="1">
              <a:spcBef>
                <a:spcPts val="225"/>
              </a:spcBef>
              <a:spcAft>
                <a:spcPts val="225"/>
              </a:spcAft>
              <a:buClr>
                <a:schemeClr val="tx1"/>
              </a:buClr>
              <a:buFont typeface="Courier New" pitchFamily="49" charset="0"/>
              <a:buChar char="o"/>
              <a:tabLst/>
              <a:defRPr lang="en-US" sz="1050" b="0" kern="1200" noProof="0" dirty="0">
                <a:solidFill>
                  <a:schemeClr val="tx1"/>
                </a:solidFill>
                <a:latin typeface="Calibri Light" panose="020F0302020204030204" pitchFamily="34" charset="0"/>
                <a:ea typeface="+mn-ea"/>
                <a:cs typeface="Calibri Light" panose="020F0302020204030204" pitchFamily="34" charset="0"/>
              </a:defRPr>
            </a:lvl4pPr>
            <a:lvl5pPr marL="609585" indent="-123822" algn="l" defTabSz="342892" rtl="0" eaLnBrk="1" latinLnBrk="0" hangingPunct="1">
              <a:spcBef>
                <a:spcPts val="0"/>
              </a:spcBef>
              <a:buClr>
                <a:srgbClr val="D52B1E"/>
              </a:buClr>
              <a:buFont typeface="Calibri" pitchFamily="34" charset="0"/>
              <a:buChar char="-"/>
              <a:tabLst/>
              <a:defRPr lang="en-GB" sz="825" kern="1200" noProof="0">
                <a:solidFill>
                  <a:srgbClr val="4D4F53"/>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a:buSzPct val="100000"/>
            </a:pPr>
            <a:r>
              <a:rPr lang="fr-FR" sz="1700" b="1" dirty="0"/>
              <a:t>Les trois plus grandes forêts tropicales jouent un rôle essentiel dans le support de nos sociétés, et soulèvent les problématiques liées à la gestion de la biodiversité par les entreprises à échelle mondiale</a:t>
            </a:r>
            <a:r>
              <a:rPr lang="fr-FR" sz="1050" b="1" dirty="0"/>
              <a:t>.</a:t>
            </a:r>
          </a:p>
        </p:txBody>
      </p:sp>
      <p:sp>
        <p:nvSpPr>
          <p:cNvPr id="14" name="Rectangle 13">
            <a:extLst>
              <a:ext uri="{FF2B5EF4-FFF2-40B4-BE49-F238E27FC236}">
                <a16:creationId xmlns:a16="http://schemas.microsoft.com/office/drawing/2014/main" id="{2CA2F2C0-530C-7AAE-122F-42B6D4003F69}"/>
              </a:ext>
            </a:extLst>
          </p:cNvPr>
          <p:cNvSpPr/>
          <p:nvPr>
            <p:custDataLst>
              <p:tags r:id="rId2"/>
            </p:custDataLst>
          </p:nvPr>
        </p:nvSpPr>
        <p:spPr>
          <a:xfrm>
            <a:off x="1347303" y="3784727"/>
            <a:ext cx="1119254" cy="458798"/>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kumimoji="0" lang="fr-FR" sz="800" b="1" i="0" u="none" strike="noStrike" kern="1200" cap="none" spc="0" normalizeH="0" baseline="0" noProof="0">
                <a:ln>
                  <a:noFill/>
                </a:ln>
                <a:solidFill>
                  <a:srgbClr val="006C38"/>
                </a:solidFill>
                <a:effectLst/>
                <a:uLnTx/>
                <a:uFillTx/>
                <a:latin typeface="Calibri"/>
                <a:ea typeface="+mn-ea"/>
                <a:cs typeface="+mn-cs"/>
              </a:rPr>
              <a:t>20% </a:t>
            </a:r>
            <a:r>
              <a:rPr kumimoji="0" lang="fr-FR" sz="800" b="1" i="0" u="none" strike="noStrike" kern="1200" cap="none" spc="0" normalizeH="0" baseline="0" noProof="0" dirty="0">
                <a:ln>
                  <a:noFill/>
                </a:ln>
                <a:solidFill>
                  <a:srgbClr val="006C38"/>
                </a:solidFill>
                <a:effectLst/>
                <a:uLnTx/>
                <a:uFillTx/>
                <a:latin typeface="Calibri"/>
                <a:ea typeface="+mn-ea"/>
                <a:cs typeface="+mn-cs"/>
              </a:rPr>
              <a:t>de la biodiversité mondiale</a:t>
            </a:r>
          </a:p>
        </p:txBody>
      </p:sp>
      <p:sp>
        <p:nvSpPr>
          <p:cNvPr id="15" name="Rectangle 14">
            <a:extLst>
              <a:ext uri="{FF2B5EF4-FFF2-40B4-BE49-F238E27FC236}">
                <a16:creationId xmlns:a16="http://schemas.microsoft.com/office/drawing/2014/main" id="{16B26F0A-BD97-884B-1B1B-05D4756675A5}"/>
              </a:ext>
            </a:extLst>
          </p:cNvPr>
          <p:cNvSpPr/>
          <p:nvPr>
            <p:custDataLst>
              <p:tags r:id="rId3"/>
            </p:custDataLst>
          </p:nvPr>
        </p:nvSpPr>
        <p:spPr>
          <a:xfrm>
            <a:off x="3383030" y="3326668"/>
            <a:ext cx="1220194" cy="458798"/>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kumimoji="0" lang="fr-FR" sz="800" b="1" i="0" u="none" strike="noStrike" kern="1200" cap="none" spc="0" normalizeH="0" baseline="0" noProof="0" dirty="0">
                <a:ln>
                  <a:noFill/>
                </a:ln>
                <a:solidFill>
                  <a:srgbClr val="009E94"/>
                </a:solidFill>
                <a:effectLst/>
                <a:uLnTx/>
                <a:uFillTx/>
                <a:latin typeface="Calibri"/>
                <a:ea typeface="+mn-ea"/>
                <a:cs typeface="+mn-cs"/>
              </a:rPr>
              <a:t>10% de la biodiversité mondiale</a:t>
            </a:r>
          </a:p>
        </p:txBody>
      </p:sp>
      <p:sp>
        <p:nvSpPr>
          <p:cNvPr id="16" name="Rectangle 15">
            <a:extLst>
              <a:ext uri="{FF2B5EF4-FFF2-40B4-BE49-F238E27FC236}">
                <a16:creationId xmlns:a16="http://schemas.microsoft.com/office/drawing/2014/main" id="{62C5FAAE-93E1-E1AE-67CB-BF167CB6D0D1}"/>
              </a:ext>
            </a:extLst>
          </p:cNvPr>
          <p:cNvSpPr/>
          <p:nvPr>
            <p:custDataLst>
              <p:tags r:id="rId4"/>
            </p:custDataLst>
          </p:nvPr>
        </p:nvSpPr>
        <p:spPr>
          <a:xfrm>
            <a:off x="6250946" y="3354727"/>
            <a:ext cx="1276533" cy="282934"/>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kumimoji="0" lang="fr-FR" sz="800" b="1" i="0" u="none" strike="noStrike" kern="1200" cap="none" spc="0" normalizeH="0" baseline="0" noProof="0" dirty="0">
                <a:ln>
                  <a:noFill/>
                </a:ln>
                <a:solidFill>
                  <a:srgbClr val="009649"/>
                </a:solidFill>
                <a:effectLst/>
                <a:uLnTx/>
                <a:uFillTx/>
                <a:latin typeface="Calibri"/>
                <a:ea typeface="+mn-ea"/>
                <a:cs typeface="+mn-cs"/>
              </a:rPr>
              <a:t>6% de la biodiversité mondiale</a:t>
            </a:r>
          </a:p>
        </p:txBody>
      </p:sp>
      <p:sp>
        <p:nvSpPr>
          <p:cNvPr id="17" name="Rectangle 16">
            <a:extLst>
              <a:ext uri="{FF2B5EF4-FFF2-40B4-BE49-F238E27FC236}">
                <a16:creationId xmlns:a16="http://schemas.microsoft.com/office/drawing/2014/main" id="{D8ED6AD4-4234-C696-C499-382770F45991}"/>
              </a:ext>
            </a:extLst>
          </p:cNvPr>
          <p:cNvSpPr/>
          <p:nvPr>
            <p:custDataLst>
              <p:tags r:id="rId5"/>
            </p:custDataLst>
          </p:nvPr>
        </p:nvSpPr>
        <p:spPr>
          <a:xfrm>
            <a:off x="1347303" y="3687744"/>
            <a:ext cx="1119254" cy="213042"/>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kumimoji="0" lang="fr-FR" sz="900" b="1" i="0" u="sng" strike="noStrike" kern="1200" cap="none" spc="0" normalizeH="0" baseline="0" noProof="0" dirty="0">
                <a:ln>
                  <a:noFill/>
                </a:ln>
                <a:solidFill>
                  <a:srgbClr val="006C38"/>
                </a:solidFill>
                <a:effectLst/>
                <a:uLnTx/>
                <a:uFillTx/>
                <a:latin typeface="Calibri"/>
                <a:ea typeface="+mn-ea"/>
                <a:cs typeface="+mn-cs"/>
              </a:rPr>
              <a:t>Forêt amazonienne</a:t>
            </a:r>
          </a:p>
        </p:txBody>
      </p:sp>
      <p:sp>
        <p:nvSpPr>
          <p:cNvPr id="18" name="Rectangle 17">
            <a:extLst>
              <a:ext uri="{FF2B5EF4-FFF2-40B4-BE49-F238E27FC236}">
                <a16:creationId xmlns:a16="http://schemas.microsoft.com/office/drawing/2014/main" id="{E3CD7155-F010-6C59-2C33-846A16644C38}"/>
              </a:ext>
            </a:extLst>
          </p:cNvPr>
          <p:cNvSpPr/>
          <p:nvPr>
            <p:custDataLst>
              <p:tags r:id="rId6"/>
            </p:custDataLst>
          </p:nvPr>
        </p:nvSpPr>
        <p:spPr>
          <a:xfrm>
            <a:off x="3383030" y="3263057"/>
            <a:ext cx="1535499" cy="213042"/>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lang="fr-FR" sz="900" b="1" u="sng" dirty="0">
                <a:solidFill>
                  <a:srgbClr val="009E94"/>
                </a:solidFill>
                <a:latin typeface="Calibri"/>
              </a:rPr>
              <a:t>Forêt du bassin du Congo</a:t>
            </a:r>
          </a:p>
        </p:txBody>
      </p:sp>
      <p:sp>
        <p:nvSpPr>
          <p:cNvPr id="20" name="Rectangle 19">
            <a:extLst>
              <a:ext uri="{FF2B5EF4-FFF2-40B4-BE49-F238E27FC236}">
                <a16:creationId xmlns:a16="http://schemas.microsoft.com/office/drawing/2014/main" id="{5CC5A013-87FC-8069-01AF-F3F558F03607}"/>
              </a:ext>
            </a:extLst>
          </p:cNvPr>
          <p:cNvSpPr/>
          <p:nvPr>
            <p:custDataLst>
              <p:tags r:id="rId7"/>
            </p:custDataLst>
          </p:nvPr>
        </p:nvSpPr>
        <p:spPr>
          <a:xfrm>
            <a:off x="6250946" y="3171387"/>
            <a:ext cx="1435521" cy="183340"/>
          </a:xfrm>
          <a:prstGeom prst="rect">
            <a:avLst/>
          </a:prstGeom>
          <a:no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kumimoji="0" lang="fr-FR" sz="900" b="1" i="0" u="sng" strike="noStrike" kern="1200" cap="none" spc="0" normalizeH="0" baseline="0" noProof="0" dirty="0">
                <a:ln>
                  <a:noFill/>
                </a:ln>
                <a:solidFill>
                  <a:srgbClr val="009649"/>
                </a:solidFill>
                <a:effectLst/>
                <a:uLnTx/>
                <a:uFillTx/>
                <a:latin typeface="Calibri"/>
                <a:ea typeface="+mn-ea"/>
                <a:cs typeface="+mn-cs"/>
              </a:rPr>
              <a:t>Forêt d’Asie du Sud-Est</a:t>
            </a:r>
          </a:p>
        </p:txBody>
      </p:sp>
      <p:sp>
        <p:nvSpPr>
          <p:cNvPr id="2" name="ZoneTexte 1">
            <a:extLst>
              <a:ext uri="{FF2B5EF4-FFF2-40B4-BE49-F238E27FC236}">
                <a16:creationId xmlns:a16="http://schemas.microsoft.com/office/drawing/2014/main" id="{CACF911B-E795-FAC2-387C-596452F0C7B6}"/>
              </a:ext>
            </a:extLst>
          </p:cNvPr>
          <p:cNvSpPr txBox="1"/>
          <p:nvPr>
            <p:custDataLst>
              <p:tags r:id="rId8"/>
            </p:custDataLst>
          </p:nvPr>
        </p:nvSpPr>
        <p:spPr>
          <a:xfrm>
            <a:off x="5320144" y="4893949"/>
            <a:ext cx="1968173" cy="215444"/>
          </a:xfrm>
          <a:prstGeom prst="rect">
            <a:avLst/>
          </a:prstGeom>
          <a:noFill/>
        </p:spPr>
        <p:txBody>
          <a:bodyPr wrap="square" rtlCol="0">
            <a:spAutoFit/>
          </a:bodyPr>
          <a:lstStyle/>
          <a:p>
            <a:pPr algn="r"/>
            <a:r>
              <a:rPr lang="fr-FR" sz="800" i="1" dirty="0"/>
              <a:t>Source: Sommet des trois bassins, 2023</a:t>
            </a:r>
          </a:p>
        </p:txBody>
      </p:sp>
    </p:spTree>
    <p:extLst>
      <p:ext uri="{BB962C8B-B14F-4D97-AF65-F5344CB8AC3E}">
        <p14:creationId xmlns:p14="http://schemas.microsoft.com/office/powerpoint/2010/main" val="4081135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C91DF7C-6FB2-9865-DAE3-FD2FE911FF96}"/>
              </a:ext>
            </a:extLst>
          </p:cNvPr>
          <p:cNvSpPr/>
          <p:nvPr>
            <p:custDataLst>
              <p:tags r:id="rId1"/>
            </p:custDataLst>
          </p:nvPr>
        </p:nvSpPr>
        <p:spPr>
          <a:xfrm>
            <a:off x="225256" y="909772"/>
            <a:ext cx="4263729" cy="2961804"/>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a:p>
            <a:pPr defTabSz="519343">
              <a:lnSpc>
                <a:spcPct val="90000"/>
              </a:lnSpc>
              <a:defRPr/>
            </a:pPr>
            <a:endParaRPr lang="fr-FR" sz="1400" b="1" dirty="0">
              <a:solidFill>
                <a:srgbClr val="000000"/>
              </a:solidFill>
              <a:latin typeface="Calibri"/>
            </a:endParaRPr>
          </a:p>
        </p:txBody>
      </p:sp>
      <p:sp>
        <p:nvSpPr>
          <p:cNvPr id="3" name="Titre 2">
            <a:extLst>
              <a:ext uri="{FF2B5EF4-FFF2-40B4-BE49-F238E27FC236}">
                <a16:creationId xmlns:a16="http://schemas.microsoft.com/office/drawing/2014/main" id="{247F107A-DE85-98CB-31A6-68F16226F233}"/>
              </a:ext>
            </a:extLst>
          </p:cNvPr>
          <p:cNvSpPr txBox="1">
            <a:spLocks/>
          </p:cNvSpPr>
          <p:nvPr>
            <p:custDataLst>
              <p:tags r:id="rId2"/>
            </p:custDataLst>
          </p:nvPr>
        </p:nvSpPr>
        <p:spPr>
          <a:xfrm>
            <a:off x="467916" y="387827"/>
            <a:ext cx="8208169" cy="277001"/>
          </a:xfrm>
          <a:prstGeom prst="rect">
            <a:avLst/>
          </a:prstGeom>
        </p:spPr>
        <p:txBody>
          <a:bodyPr vert="horz" lIns="0" tIns="0" rIns="0" bIns="0" rtlCol="0" anchor="ctr" anchorCtr="0">
            <a:normAutofit fontScale="67500" lnSpcReduction="20000"/>
          </a:bodyPr>
          <a:lstStyle>
            <a:lvl1pPr marL="0" indent="0" algn="l" defTabSz="342892" rtl="0" eaLnBrk="1" latinLnBrk="0" hangingPunct="1">
              <a:spcBef>
                <a:spcPct val="0"/>
              </a:spcBef>
              <a:spcAft>
                <a:spcPts val="0"/>
              </a:spcAft>
              <a:buFont typeface="Arial" pitchFamily="34" charset="0"/>
              <a:buNone/>
              <a:defRPr lang="fr-FR" sz="3300" b="1" kern="1200" baseline="0">
                <a:solidFill>
                  <a:schemeClr val="accent1"/>
                </a:solidFill>
                <a:latin typeface="+mj-lt"/>
                <a:ea typeface="+mn-ea"/>
                <a:cs typeface="+mn-cs"/>
              </a:defRPr>
            </a:lvl1pPr>
          </a:lstStyle>
          <a:p>
            <a:r>
              <a:rPr lang="en-US" dirty="0"/>
              <a:t>Le </a:t>
            </a:r>
            <a:r>
              <a:rPr lang="en-US" dirty="0" err="1"/>
              <a:t>bassin</a:t>
            </a:r>
            <a:r>
              <a:rPr lang="en-US" dirty="0"/>
              <a:t> du Congo, </a:t>
            </a:r>
            <a:r>
              <a:rPr lang="en-US" dirty="0" err="1"/>
              <a:t>une</a:t>
            </a:r>
            <a:r>
              <a:rPr lang="en-US" dirty="0"/>
              <a:t> </a:t>
            </a:r>
            <a:r>
              <a:rPr lang="en-US" dirty="0" err="1"/>
              <a:t>biodiversité</a:t>
            </a:r>
            <a:r>
              <a:rPr lang="en-US" dirty="0"/>
              <a:t> </a:t>
            </a:r>
            <a:r>
              <a:rPr lang="en-US" dirty="0" err="1"/>
              <a:t>exceptionnelle</a:t>
            </a:r>
            <a:r>
              <a:rPr lang="en-US" dirty="0"/>
              <a:t> </a:t>
            </a:r>
            <a:r>
              <a:rPr lang="en-US" dirty="0" err="1"/>
              <a:t>menacée</a:t>
            </a:r>
            <a:endParaRPr lang="en-US" dirty="0"/>
          </a:p>
        </p:txBody>
      </p:sp>
      <p:sp>
        <p:nvSpPr>
          <p:cNvPr id="6" name="Rectangle 5">
            <a:extLst>
              <a:ext uri="{FF2B5EF4-FFF2-40B4-BE49-F238E27FC236}">
                <a16:creationId xmlns:a16="http://schemas.microsoft.com/office/drawing/2014/main" id="{9D489608-7596-7F1D-3C1F-BCB0EFCD8609}"/>
              </a:ext>
            </a:extLst>
          </p:cNvPr>
          <p:cNvSpPr/>
          <p:nvPr>
            <p:custDataLst>
              <p:tags r:id="rId3"/>
            </p:custDataLst>
          </p:nvPr>
        </p:nvSpPr>
        <p:spPr>
          <a:xfrm>
            <a:off x="225255" y="4083325"/>
            <a:ext cx="4263730" cy="828913"/>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defTabSz="519343">
              <a:lnSpc>
                <a:spcPct val="90000"/>
              </a:lnSpc>
            </a:pPr>
            <a:endParaRPr lang="fr-FR" sz="1400" b="1" dirty="0">
              <a:solidFill>
                <a:srgbClr val="000000"/>
              </a:solidFill>
              <a:latin typeface="Calibri"/>
            </a:endParaRPr>
          </a:p>
          <a:p>
            <a:pPr defTabSz="519343">
              <a:lnSpc>
                <a:spcPct val="90000"/>
              </a:lnSpc>
            </a:pPr>
            <a:endParaRPr lang="fr-FR" sz="1400" b="1" dirty="0">
              <a:solidFill>
                <a:srgbClr val="000000"/>
              </a:solidFill>
              <a:latin typeface="Calibri"/>
            </a:endParaRPr>
          </a:p>
          <a:p>
            <a:pPr defTabSz="519343">
              <a:lnSpc>
                <a:spcPct val="90000"/>
              </a:lnSpc>
            </a:pPr>
            <a:r>
              <a:rPr lang="fr-FR" sz="1400" b="1" dirty="0">
                <a:solidFill>
                  <a:srgbClr val="000000"/>
                </a:solidFill>
                <a:latin typeface="Calibri"/>
              </a:rPr>
              <a:t> </a:t>
            </a:r>
          </a:p>
          <a:p>
            <a:pPr defTabSz="519343">
              <a:lnSpc>
                <a:spcPct val="90000"/>
              </a:lnSpc>
            </a:pPr>
            <a:endParaRPr lang="fr-FR" sz="1400" b="1" dirty="0">
              <a:solidFill>
                <a:srgbClr val="000000"/>
              </a:solidFill>
              <a:latin typeface="Calibri"/>
            </a:endParaRPr>
          </a:p>
        </p:txBody>
      </p:sp>
      <p:grpSp>
        <p:nvGrpSpPr>
          <p:cNvPr id="14" name="Groupe 13">
            <a:extLst>
              <a:ext uri="{FF2B5EF4-FFF2-40B4-BE49-F238E27FC236}">
                <a16:creationId xmlns:a16="http://schemas.microsoft.com/office/drawing/2014/main" id="{B3FFE635-686B-0FFA-A15E-DDD0B2AF189D}"/>
              </a:ext>
            </a:extLst>
          </p:cNvPr>
          <p:cNvGrpSpPr/>
          <p:nvPr/>
        </p:nvGrpSpPr>
        <p:grpSpPr>
          <a:xfrm>
            <a:off x="410901" y="2235765"/>
            <a:ext cx="2510297" cy="661719"/>
            <a:chOff x="355728" y="1113103"/>
            <a:chExt cx="2510297" cy="661719"/>
          </a:xfrm>
        </p:grpSpPr>
        <p:sp>
          <p:nvSpPr>
            <p:cNvPr id="7" name="ZoneTexte 6">
              <a:extLst>
                <a:ext uri="{FF2B5EF4-FFF2-40B4-BE49-F238E27FC236}">
                  <a16:creationId xmlns:a16="http://schemas.microsoft.com/office/drawing/2014/main" id="{B5C7F274-52A5-805E-7713-769D306E9047}"/>
                </a:ext>
              </a:extLst>
            </p:cNvPr>
            <p:cNvSpPr txBox="1"/>
            <p:nvPr>
              <p:custDataLst>
                <p:tags r:id="rId31"/>
              </p:custDataLst>
            </p:nvPr>
          </p:nvSpPr>
          <p:spPr>
            <a:xfrm>
              <a:off x="355728" y="1113103"/>
              <a:ext cx="1313198" cy="523220"/>
            </a:xfrm>
            <a:prstGeom prst="rect">
              <a:avLst/>
            </a:prstGeom>
            <a:noFill/>
          </p:spPr>
          <p:txBody>
            <a:bodyPr wrap="square" anchor="ctr">
              <a:spAutoFit/>
            </a:bodyPr>
            <a:lstStyle/>
            <a:p>
              <a:pPr defTabSz="342892" fontAlgn="ctr">
                <a:spcAft>
                  <a:spcPts val="338"/>
                </a:spcAft>
                <a:buClr>
                  <a:schemeClr val="accent2">
                    <a:lumMod val="75000"/>
                  </a:schemeClr>
                </a:buClr>
              </a:pPr>
              <a:r>
                <a:rPr lang="fr-FR" sz="2800" b="1" dirty="0">
                  <a:gradFill>
                    <a:gsLst>
                      <a:gs pos="0">
                        <a:schemeClr val="accent2"/>
                      </a:gs>
                      <a:gs pos="100000">
                        <a:schemeClr val="accent1">
                          <a:alpha val="80000"/>
                        </a:schemeClr>
                      </a:gs>
                    </a:gsLst>
                    <a:lin ang="2700000" scaled="0"/>
                  </a:gradFill>
                </a:rPr>
                <a:t>10 000</a:t>
              </a:r>
              <a:endParaRPr lang="fr-ML" sz="2800" b="1" dirty="0">
                <a:gradFill>
                  <a:gsLst>
                    <a:gs pos="0">
                      <a:schemeClr val="accent2"/>
                    </a:gs>
                    <a:gs pos="100000">
                      <a:schemeClr val="accent1">
                        <a:alpha val="80000"/>
                      </a:schemeClr>
                    </a:gs>
                  </a:gsLst>
                  <a:lin ang="2700000" scaled="0"/>
                </a:gradFill>
              </a:endParaRPr>
            </a:p>
          </p:txBody>
        </p:sp>
        <p:sp>
          <p:nvSpPr>
            <p:cNvPr id="8" name="ZoneTexte 7">
              <a:extLst>
                <a:ext uri="{FF2B5EF4-FFF2-40B4-BE49-F238E27FC236}">
                  <a16:creationId xmlns:a16="http://schemas.microsoft.com/office/drawing/2014/main" id="{542282C4-BBA9-517E-523F-93371AF97EB6}"/>
                </a:ext>
              </a:extLst>
            </p:cNvPr>
            <p:cNvSpPr txBox="1"/>
            <p:nvPr>
              <p:custDataLst>
                <p:tags r:id="rId32"/>
              </p:custDataLst>
            </p:nvPr>
          </p:nvSpPr>
          <p:spPr>
            <a:xfrm>
              <a:off x="355728" y="1497823"/>
              <a:ext cx="2510297"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dont 30% d’endémiques</a:t>
              </a:r>
              <a:endParaRPr lang="fr-ML" sz="1200" b="1" dirty="0"/>
            </a:p>
          </p:txBody>
        </p:sp>
        <p:sp>
          <p:nvSpPr>
            <p:cNvPr id="11" name="ZoneTexte 10">
              <a:extLst>
                <a:ext uri="{FF2B5EF4-FFF2-40B4-BE49-F238E27FC236}">
                  <a16:creationId xmlns:a16="http://schemas.microsoft.com/office/drawing/2014/main" id="{9BA93F47-6424-4934-AB21-E3B2D963CA73}"/>
                </a:ext>
              </a:extLst>
            </p:cNvPr>
            <p:cNvSpPr txBox="1"/>
            <p:nvPr>
              <p:custDataLst>
                <p:tags r:id="rId33"/>
              </p:custDataLst>
            </p:nvPr>
          </p:nvSpPr>
          <p:spPr>
            <a:xfrm>
              <a:off x="1398851" y="1301953"/>
              <a:ext cx="1430689"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espèces végétales</a:t>
              </a:r>
              <a:endParaRPr lang="fr-ML" sz="1200" b="1" dirty="0"/>
            </a:p>
          </p:txBody>
        </p:sp>
      </p:grpSp>
      <p:grpSp>
        <p:nvGrpSpPr>
          <p:cNvPr id="15" name="Groupe 14">
            <a:extLst>
              <a:ext uri="{FF2B5EF4-FFF2-40B4-BE49-F238E27FC236}">
                <a16:creationId xmlns:a16="http://schemas.microsoft.com/office/drawing/2014/main" id="{213847E1-78FF-2839-CB30-1F97B11AA08D}"/>
              </a:ext>
            </a:extLst>
          </p:cNvPr>
          <p:cNvGrpSpPr/>
          <p:nvPr/>
        </p:nvGrpSpPr>
        <p:grpSpPr>
          <a:xfrm>
            <a:off x="2371476" y="1659403"/>
            <a:ext cx="1940483" cy="645301"/>
            <a:chOff x="2432875" y="1606285"/>
            <a:chExt cx="1940483" cy="645302"/>
          </a:xfrm>
        </p:grpSpPr>
        <p:sp>
          <p:nvSpPr>
            <p:cNvPr id="9" name="ZoneTexte 8">
              <a:extLst>
                <a:ext uri="{FF2B5EF4-FFF2-40B4-BE49-F238E27FC236}">
                  <a16:creationId xmlns:a16="http://schemas.microsoft.com/office/drawing/2014/main" id="{C4254E2C-2815-9206-26A6-B01419A0F9D9}"/>
                </a:ext>
              </a:extLst>
            </p:cNvPr>
            <p:cNvSpPr txBox="1"/>
            <p:nvPr>
              <p:custDataLst>
                <p:tags r:id="rId28"/>
              </p:custDataLst>
            </p:nvPr>
          </p:nvSpPr>
          <p:spPr>
            <a:xfrm>
              <a:off x="2726422" y="1606285"/>
              <a:ext cx="1036652" cy="523221"/>
            </a:xfrm>
            <a:prstGeom prst="rect">
              <a:avLst/>
            </a:prstGeom>
            <a:noFill/>
          </p:spPr>
          <p:txBody>
            <a:bodyPr wrap="square" anchor="ctr">
              <a:spAutoFit/>
            </a:bodyPr>
            <a:lstStyle/>
            <a:p>
              <a:pPr algn="r" defTabSz="342892" fontAlgn="ctr">
                <a:spcAft>
                  <a:spcPts val="338"/>
                </a:spcAft>
                <a:buClr>
                  <a:schemeClr val="accent2">
                    <a:lumMod val="75000"/>
                  </a:schemeClr>
                </a:buClr>
              </a:pPr>
              <a:r>
                <a:rPr lang="fr-FR" sz="2800" b="1" dirty="0">
                  <a:gradFill>
                    <a:gsLst>
                      <a:gs pos="0">
                        <a:schemeClr val="accent2"/>
                      </a:gs>
                      <a:gs pos="100000">
                        <a:schemeClr val="accent1">
                          <a:alpha val="80000"/>
                        </a:schemeClr>
                      </a:gs>
                    </a:gsLst>
                    <a:lin ang="2700000" scaled="0"/>
                  </a:gradFill>
                </a:rPr>
                <a:t>425</a:t>
              </a:r>
              <a:endParaRPr lang="fr-ML" sz="2800" b="1" dirty="0">
                <a:gradFill>
                  <a:gsLst>
                    <a:gs pos="0">
                      <a:schemeClr val="accent2"/>
                    </a:gs>
                    <a:gs pos="100000">
                      <a:schemeClr val="accent1">
                        <a:alpha val="80000"/>
                      </a:schemeClr>
                    </a:gs>
                  </a:gsLst>
                  <a:lin ang="2700000" scaled="0"/>
                </a:gradFill>
              </a:endParaRPr>
            </a:p>
          </p:txBody>
        </p:sp>
        <p:sp>
          <p:nvSpPr>
            <p:cNvPr id="12" name="ZoneTexte 11">
              <a:extLst>
                <a:ext uri="{FF2B5EF4-FFF2-40B4-BE49-F238E27FC236}">
                  <a16:creationId xmlns:a16="http://schemas.microsoft.com/office/drawing/2014/main" id="{AD1278DC-1200-6CAF-F133-A6A23432E3DB}"/>
                </a:ext>
              </a:extLst>
            </p:cNvPr>
            <p:cNvSpPr txBox="1"/>
            <p:nvPr>
              <p:custDataLst>
                <p:tags r:id="rId29"/>
              </p:custDataLst>
            </p:nvPr>
          </p:nvSpPr>
          <p:spPr>
            <a:xfrm>
              <a:off x="3658013" y="1786525"/>
              <a:ext cx="715345"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espèces</a:t>
              </a:r>
              <a:endParaRPr lang="fr-ML" sz="1200" b="1" dirty="0"/>
            </a:p>
          </p:txBody>
        </p:sp>
        <p:sp>
          <p:nvSpPr>
            <p:cNvPr id="13" name="ZoneTexte 12">
              <a:extLst>
                <a:ext uri="{FF2B5EF4-FFF2-40B4-BE49-F238E27FC236}">
                  <a16:creationId xmlns:a16="http://schemas.microsoft.com/office/drawing/2014/main" id="{4AB2DC24-C125-482B-B210-0962A4873B46}"/>
                </a:ext>
              </a:extLst>
            </p:cNvPr>
            <p:cNvSpPr txBox="1"/>
            <p:nvPr>
              <p:custDataLst>
                <p:tags r:id="rId30"/>
              </p:custDataLst>
            </p:nvPr>
          </p:nvSpPr>
          <p:spPr>
            <a:xfrm>
              <a:off x="2432875" y="1974588"/>
              <a:ext cx="1940483" cy="276999"/>
            </a:xfrm>
            <a:prstGeom prst="rect">
              <a:avLst/>
            </a:prstGeom>
            <a:noFill/>
          </p:spPr>
          <p:txBody>
            <a:bodyPr wrap="square" anchor="ctr">
              <a:spAutoFit/>
            </a:bodyPr>
            <a:lstStyle/>
            <a:p>
              <a:pPr algn="r" defTabSz="342892" fontAlgn="ctr">
                <a:spcAft>
                  <a:spcPts val="338"/>
                </a:spcAft>
                <a:buClr>
                  <a:schemeClr val="accent2">
                    <a:lumMod val="75000"/>
                  </a:schemeClr>
                </a:buClr>
              </a:pPr>
              <a:r>
                <a:rPr lang="fr-FR" sz="1200" b="1" dirty="0"/>
                <a:t>mammifères endémiques</a:t>
              </a:r>
              <a:endParaRPr lang="fr-ML" sz="1200" b="1" dirty="0"/>
            </a:p>
          </p:txBody>
        </p:sp>
      </p:grpSp>
      <p:grpSp>
        <p:nvGrpSpPr>
          <p:cNvPr id="25" name="Groupe 24">
            <a:extLst>
              <a:ext uri="{FF2B5EF4-FFF2-40B4-BE49-F238E27FC236}">
                <a16:creationId xmlns:a16="http://schemas.microsoft.com/office/drawing/2014/main" id="{ACC05678-5E20-D00A-6B9A-A3D7AF9D8BB6}"/>
              </a:ext>
            </a:extLst>
          </p:cNvPr>
          <p:cNvGrpSpPr/>
          <p:nvPr/>
        </p:nvGrpSpPr>
        <p:grpSpPr>
          <a:xfrm>
            <a:off x="311536" y="2930061"/>
            <a:ext cx="4460577" cy="679779"/>
            <a:chOff x="355728" y="3058748"/>
            <a:chExt cx="4460577" cy="679778"/>
          </a:xfrm>
        </p:grpSpPr>
        <p:sp>
          <p:nvSpPr>
            <p:cNvPr id="17" name="ZoneTexte 16">
              <a:extLst>
                <a:ext uri="{FF2B5EF4-FFF2-40B4-BE49-F238E27FC236}">
                  <a16:creationId xmlns:a16="http://schemas.microsoft.com/office/drawing/2014/main" id="{85088AF4-D3AC-603A-A2F1-4426495FF131}"/>
                </a:ext>
              </a:extLst>
            </p:cNvPr>
            <p:cNvSpPr txBox="1"/>
            <p:nvPr>
              <p:custDataLst>
                <p:tags r:id="rId25"/>
              </p:custDataLst>
            </p:nvPr>
          </p:nvSpPr>
          <p:spPr>
            <a:xfrm>
              <a:off x="3403116" y="3058748"/>
              <a:ext cx="1313198" cy="523219"/>
            </a:xfrm>
            <a:prstGeom prst="rect">
              <a:avLst/>
            </a:prstGeom>
            <a:noFill/>
          </p:spPr>
          <p:txBody>
            <a:bodyPr wrap="square" anchor="ctr">
              <a:spAutoFit/>
            </a:bodyPr>
            <a:lstStyle/>
            <a:p>
              <a:pPr defTabSz="342892" fontAlgn="ctr">
                <a:spcAft>
                  <a:spcPts val="338"/>
                </a:spcAft>
                <a:buClr>
                  <a:schemeClr val="accent2">
                    <a:lumMod val="75000"/>
                  </a:schemeClr>
                </a:buClr>
              </a:pPr>
              <a:r>
                <a:rPr lang="fr-FR" sz="2800" b="1" dirty="0">
                  <a:gradFill>
                    <a:gsLst>
                      <a:gs pos="0">
                        <a:schemeClr val="accent2"/>
                      </a:gs>
                      <a:gs pos="100000">
                        <a:schemeClr val="accent1">
                          <a:alpha val="80000"/>
                        </a:schemeClr>
                      </a:gs>
                    </a:gsLst>
                    <a:lin ang="2700000" scaled="0"/>
                  </a:gradFill>
                </a:rPr>
                <a:t>6 pays</a:t>
              </a:r>
              <a:endParaRPr lang="fr-ML" sz="2800" b="1" dirty="0">
                <a:gradFill>
                  <a:gsLst>
                    <a:gs pos="0">
                      <a:schemeClr val="accent2"/>
                    </a:gs>
                    <a:gs pos="100000">
                      <a:schemeClr val="accent1">
                        <a:alpha val="80000"/>
                      </a:schemeClr>
                    </a:gs>
                  </a:gsLst>
                  <a:lin ang="2700000" scaled="0"/>
                </a:gradFill>
              </a:endParaRPr>
            </a:p>
          </p:txBody>
        </p:sp>
        <p:sp>
          <p:nvSpPr>
            <p:cNvPr id="18" name="ZoneTexte 17">
              <a:extLst>
                <a:ext uri="{FF2B5EF4-FFF2-40B4-BE49-F238E27FC236}">
                  <a16:creationId xmlns:a16="http://schemas.microsoft.com/office/drawing/2014/main" id="{90CA0AC7-201D-7DB5-CF8B-590B5D3A9B6F}"/>
                </a:ext>
              </a:extLst>
            </p:cNvPr>
            <p:cNvSpPr txBox="1"/>
            <p:nvPr>
              <p:custDataLst>
                <p:tags r:id="rId26"/>
              </p:custDataLst>
            </p:nvPr>
          </p:nvSpPr>
          <p:spPr>
            <a:xfrm>
              <a:off x="355728" y="3461527"/>
              <a:ext cx="4460577"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le bassin du Congo est le plus grand puits de carbone au monde</a:t>
              </a:r>
              <a:endParaRPr lang="fr-ML" sz="1200" b="1" dirty="0"/>
            </a:p>
          </p:txBody>
        </p:sp>
        <p:sp>
          <p:nvSpPr>
            <p:cNvPr id="19" name="ZoneTexte 18">
              <a:extLst>
                <a:ext uri="{FF2B5EF4-FFF2-40B4-BE49-F238E27FC236}">
                  <a16:creationId xmlns:a16="http://schemas.microsoft.com/office/drawing/2014/main" id="{E6F440DF-9372-B1F7-8220-6BA68DC01AB4}"/>
                </a:ext>
              </a:extLst>
            </p:cNvPr>
            <p:cNvSpPr txBox="1"/>
            <p:nvPr>
              <p:custDataLst>
                <p:tags r:id="rId27"/>
              </p:custDataLst>
            </p:nvPr>
          </p:nvSpPr>
          <p:spPr>
            <a:xfrm>
              <a:off x="2427280" y="3247598"/>
              <a:ext cx="1430689"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S’étendant sur</a:t>
              </a:r>
              <a:endParaRPr lang="fr-ML" sz="1200" b="1" dirty="0"/>
            </a:p>
          </p:txBody>
        </p:sp>
      </p:grpSp>
      <p:sp>
        <p:nvSpPr>
          <p:cNvPr id="22" name="ZoneTexte 21">
            <a:extLst>
              <a:ext uri="{FF2B5EF4-FFF2-40B4-BE49-F238E27FC236}">
                <a16:creationId xmlns:a16="http://schemas.microsoft.com/office/drawing/2014/main" id="{7E6244BA-3776-5853-3156-6F306E8A47A8}"/>
              </a:ext>
            </a:extLst>
          </p:cNvPr>
          <p:cNvSpPr txBox="1"/>
          <p:nvPr>
            <p:custDataLst>
              <p:tags r:id="rId4"/>
            </p:custDataLst>
          </p:nvPr>
        </p:nvSpPr>
        <p:spPr>
          <a:xfrm>
            <a:off x="370099" y="1106619"/>
            <a:ext cx="1313198" cy="523220"/>
          </a:xfrm>
          <a:prstGeom prst="rect">
            <a:avLst/>
          </a:prstGeom>
          <a:noFill/>
        </p:spPr>
        <p:txBody>
          <a:bodyPr wrap="square" anchor="ctr">
            <a:spAutoFit/>
          </a:bodyPr>
          <a:lstStyle/>
          <a:p>
            <a:pPr defTabSz="342892" fontAlgn="ctr">
              <a:spcAft>
                <a:spcPts val="338"/>
              </a:spcAft>
              <a:buClr>
                <a:schemeClr val="accent2">
                  <a:lumMod val="75000"/>
                </a:schemeClr>
              </a:buClr>
            </a:pPr>
            <a:r>
              <a:rPr lang="fr-FR" sz="2800" b="1" dirty="0">
                <a:gradFill>
                  <a:gsLst>
                    <a:gs pos="0">
                      <a:schemeClr val="accent2"/>
                    </a:gs>
                    <a:gs pos="100000">
                      <a:schemeClr val="accent1">
                        <a:alpha val="80000"/>
                      </a:schemeClr>
                    </a:gs>
                  </a:gsLst>
                  <a:lin ang="2700000" scaled="0"/>
                </a:gradFill>
              </a:rPr>
              <a:t>2e</a:t>
            </a:r>
            <a:endParaRPr lang="fr-ML" sz="2800" b="1" dirty="0">
              <a:gradFill>
                <a:gsLst>
                  <a:gs pos="0">
                    <a:schemeClr val="accent2"/>
                  </a:gs>
                  <a:gs pos="100000">
                    <a:schemeClr val="accent1">
                      <a:alpha val="80000"/>
                    </a:schemeClr>
                  </a:gs>
                </a:gsLst>
                <a:lin ang="2700000" scaled="0"/>
              </a:gradFill>
            </a:endParaRPr>
          </a:p>
        </p:txBody>
      </p:sp>
      <p:sp>
        <p:nvSpPr>
          <p:cNvPr id="24" name="ZoneTexte 23">
            <a:extLst>
              <a:ext uri="{FF2B5EF4-FFF2-40B4-BE49-F238E27FC236}">
                <a16:creationId xmlns:a16="http://schemas.microsoft.com/office/drawing/2014/main" id="{0D1DA5A4-5468-639D-8AA6-DE96C5EF82AB}"/>
              </a:ext>
            </a:extLst>
          </p:cNvPr>
          <p:cNvSpPr txBox="1"/>
          <p:nvPr>
            <p:custDataLst>
              <p:tags r:id="rId5"/>
            </p:custDataLst>
          </p:nvPr>
        </p:nvSpPr>
        <p:spPr>
          <a:xfrm>
            <a:off x="827019" y="1277236"/>
            <a:ext cx="2590469"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plus grande forêt tropicale du monde</a:t>
            </a:r>
            <a:endParaRPr lang="fr-ML" sz="1200" b="1" dirty="0"/>
          </a:p>
        </p:txBody>
      </p:sp>
      <p:sp>
        <p:nvSpPr>
          <p:cNvPr id="31" name="ZoneTexte 30">
            <a:extLst>
              <a:ext uri="{FF2B5EF4-FFF2-40B4-BE49-F238E27FC236}">
                <a16:creationId xmlns:a16="http://schemas.microsoft.com/office/drawing/2014/main" id="{C8A2A92E-DC73-A6F7-3FC7-788AD0371DA3}"/>
              </a:ext>
            </a:extLst>
          </p:cNvPr>
          <p:cNvSpPr txBox="1"/>
          <p:nvPr>
            <p:custDataLst>
              <p:tags r:id="rId6"/>
            </p:custDataLst>
          </p:nvPr>
        </p:nvSpPr>
        <p:spPr>
          <a:xfrm>
            <a:off x="251503" y="4185122"/>
            <a:ext cx="1917865"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Exploitation des ressources</a:t>
            </a:r>
            <a:endParaRPr lang="fr-ML" sz="1200" b="1" dirty="0"/>
          </a:p>
        </p:txBody>
      </p:sp>
      <p:sp>
        <p:nvSpPr>
          <p:cNvPr id="28" name="Rectangle 27">
            <a:extLst>
              <a:ext uri="{FF2B5EF4-FFF2-40B4-BE49-F238E27FC236}">
                <a16:creationId xmlns:a16="http://schemas.microsoft.com/office/drawing/2014/main" id="{115ADCB6-6248-FD21-A30F-2B5D63187FE0}"/>
              </a:ext>
            </a:extLst>
          </p:cNvPr>
          <p:cNvSpPr/>
          <p:nvPr>
            <p:custDataLst>
              <p:tags r:id="rId7"/>
            </p:custDataLst>
          </p:nvPr>
        </p:nvSpPr>
        <p:spPr>
          <a:xfrm>
            <a:off x="733862" y="735913"/>
            <a:ext cx="3412350" cy="338486"/>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519475">
              <a:buClr>
                <a:schemeClr val="tx2"/>
              </a:buClr>
              <a:defRPr/>
            </a:pPr>
            <a:r>
              <a:rPr lang="fr-FR" sz="1200" b="1" i="1" dirty="0">
                <a:gradFill>
                  <a:gsLst>
                    <a:gs pos="0">
                      <a:schemeClr val="accent2"/>
                    </a:gs>
                    <a:gs pos="100000">
                      <a:schemeClr val="accent1">
                        <a:alpha val="80000"/>
                      </a:schemeClr>
                    </a:gs>
                  </a:gsLst>
                  <a:lin ang="2700000" scaled="0"/>
                </a:gradFill>
              </a:rPr>
              <a:t>Une biodiversité d’exception au cœur de l’Afrique…</a:t>
            </a:r>
          </a:p>
        </p:txBody>
      </p:sp>
      <p:sp>
        <p:nvSpPr>
          <p:cNvPr id="30" name="Rectangle 29">
            <a:extLst>
              <a:ext uri="{FF2B5EF4-FFF2-40B4-BE49-F238E27FC236}">
                <a16:creationId xmlns:a16="http://schemas.microsoft.com/office/drawing/2014/main" id="{7F5744A2-C138-9BC6-71ED-CBEB024BBC54}"/>
              </a:ext>
            </a:extLst>
          </p:cNvPr>
          <p:cNvSpPr/>
          <p:nvPr>
            <p:custDataLst>
              <p:tags r:id="rId8"/>
            </p:custDataLst>
          </p:nvPr>
        </p:nvSpPr>
        <p:spPr>
          <a:xfrm>
            <a:off x="1615423" y="4002486"/>
            <a:ext cx="1649226" cy="168442"/>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519475">
              <a:buClr>
                <a:schemeClr val="tx2"/>
              </a:buClr>
              <a:defRPr/>
            </a:pPr>
            <a:r>
              <a:rPr lang="fr-FR" sz="1200" b="1" i="1" dirty="0">
                <a:gradFill>
                  <a:gsLst>
                    <a:gs pos="0">
                      <a:schemeClr val="accent2"/>
                    </a:gs>
                    <a:gs pos="100000">
                      <a:schemeClr val="accent1">
                        <a:alpha val="80000"/>
                      </a:schemeClr>
                    </a:gs>
                  </a:gsLst>
                  <a:lin ang="2700000" scaled="0"/>
                </a:gradFill>
              </a:rPr>
              <a:t>… fortement menacée</a:t>
            </a:r>
          </a:p>
        </p:txBody>
      </p:sp>
      <p:sp>
        <p:nvSpPr>
          <p:cNvPr id="32" name="ZoneTexte 31">
            <a:extLst>
              <a:ext uri="{FF2B5EF4-FFF2-40B4-BE49-F238E27FC236}">
                <a16:creationId xmlns:a16="http://schemas.microsoft.com/office/drawing/2014/main" id="{B035DB94-5D47-3AF4-E8B8-26CCA9F59857}"/>
              </a:ext>
            </a:extLst>
          </p:cNvPr>
          <p:cNvSpPr txBox="1"/>
          <p:nvPr>
            <p:custDataLst>
              <p:tags r:id="rId9"/>
            </p:custDataLst>
          </p:nvPr>
        </p:nvSpPr>
        <p:spPr>
          <a:xfrm>
            <a:off x="2439558" y="4222915"/>
            <a:ext cx="1650181"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Agriculture vivrière</a:t>
            </a:r>
            <a:endParaRPr lang="fr-ML" sz="1200" b="1" dirty="0"/>
          </a:p>
        </p:txBody>
      </p:sp>
      <p:sp>
        <p:nvSpPr>
          <p:cNvPr id="33" name="ZoneTexte 32">
            <a:extLst>
              <a:ext uri="{FF2B5EF4-FFF2-40B4-BE49-F238E27FC236}">
                <a16:creationId xmlns:a16="http://schemas.microsoft.com/office/drawing/2014/main" id="{9A979C72-3818-8EC2-C862-4F3139732B9B}"/>
              </a:ext>
            </a:extLst>
          </p:cNvPr>
          <p:cNvSpPr txBox="1"/>
          <p:nvPr>
            <p:custDataLst>
              <p:tags r:id="rId10"/>
            </p:custDataLst>
          </p:nvPr>
        </p:nvSpPr>
        <p:spPr>
          <a:xfrm>
            <a:off x="2057664" y="4536415"/>
            <a:ext cx="960394"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Braconnage</a:t>
            </a:r>
            <a:endParaRPr lang="fr-ML" sz="1200" b="1" dirty="0"/>
          </a:p>
        </p:txBody>
      </p:sp>
      <p:sp>
        <p:nvSpPr>
          <p:cNvPr id="20" name="Freeform 86">
            <a:extLst>
              <a:ext uri="{FF2B5EF4-FFF2-40B4-BE49-F238E27FC236}">
                <a16:creationId xmlns:a16="http://schemas.microsoft.com/office/drawing/2014/main" id="{933722B5-AF3F-7FE7-EDD5-C30CD1622705}"/>
              </a:ext>
            </a:extLst>
          </p:cNvPr>
          <p:cNvSpPr>
            <a:spLocks/>
          </p:cNvSpPr>
          <p:nvPr>
            <p:custDataLst>
              <p:tags r:id="rId11"/>
            </p:custDataLst>
          </p:nvPr>
        </p:nvSpPr>
        <p:spPr bwMode="auto">
          <a:xfrm>
            <a:off x="6222675" y="2286502"/>
            <a:ext cx="715570" cy="362800"/>
          </a:xfrm>
          <a:custGeom>
            <a:avLst/>
            <a:gdLst>
              <a:gd name="T0" fmla="*/ 182 w 169"/>
              <a:gd name="T1" fmla="*/ 0 h 105"/>
              <a:gd name="T2" fmla="*/ 182 w 169"/>
              <a:gd name="T3" fmla="*/ 0 h 105"/>
              <a:gd name="T4" fmla="*/ 211 w 169"/>
              <a:gd name="T5" fmla="*/ 16 h 105"/>
              <a:gd name="T6" fmla="*/ 211 w 169"/>
              <a:gd name="T7" fmla="*/ 32 h 105"/>
              <a:gd name="T8" fmla="*/ 236 w 169"/>
              <a:gd name="T9" fmla="*/ 40 h 105"/>
              <a:gd name="T10" fmla="*/ 293 w 169"/>
              <a:gd name="T11" fmla="*/ 80 h 105"/>
              <a:gd name="T12" fmla="*/ 196 w 169"/>
              <a:gd name="T13" fmla="*/ 80 h 105"/>
              <a:gd name="T14" fmla="*/ 182 w 169"/>
              <a:gd name="T15" fmla="*/ 88 h 105"/>
              <a:gd name="T16" fmla="*/ 140 w 169"/>
              <a:gd name="T17" fmla="*/ 88 h 105"/>
              <a:gd name="T18" fmla="*/ 126 w 169"/>
              <a:gd name="T19" fmla="*/ 80 h 105"/>
              <a:gd name="T20" fmla="*/ 112 w 169"/>
              <a:gd name="T21" fmla="*/ 80 h 105"/>
              <a:gd name="T22" fmla="*/ 97 w 169"/>
              <a:gd name="T23" fmla="*/ 96 h 105"/>
              <a:gd name="T24" fmla="*/ 56 w 169"/>
              <a:gd name="T25" fmla="*/ 104 h 105"/>
              <a:gd name="T26" fmla="*/ 41 w 169"/>
              <a:gd name="T27" fmla="*/ 104 h 105"/>
              <a:gd name="T28" fmla="*/ 15 w 169"/>
              <a:gd name="T29" fmla="*/ 80 h 105"/>
              <a:gd name="T30" fmla="*/ 0 w 169"/>
              <a:gd name="T31" fmla="*/ 72 h 105"/>
              <a:gd name="T32" fmla="*/ 27 w 169"/>
              <a:gd name="T33" fmla="*/ 48 h 105"/>
              <a:gd name="T34" fmla="*/ 97 w 169"/>
              <a:gd name="T35" fmla="*/ 40 h 105"/>
              <a:gd name="T36" fmla="*/ 112 w 169"/>
              <a:gd name="T37" fmla="*/ 32 h 105"/>
              <a:gd name="T38" fmla="*/ 97 w 169"/>
              <a:gd name="T39" fmla="*/ 32 h 105"/>
              <a:gd name="T40" fmla="*/ 140 w 169"/>
              <a:gd name="T41" fmla="*/ 24 h 105"/>
              <a:gd name="T42" fmla="*/ 168 w 169"/>
              <a:gd name="T43" fmla="*/ 8 h 105"/>
              <a:gd name="T44" fmla="*/ 182 w 169"/>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05"/>
              <a:gd name="T71" fmla="*/ 169 w 169"/>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05">
                <a:moveTo>
                  <a:pt x="104" y="0"/>
                </a:moveTo>
                <a:lnTo>
                  <a:pt x="104" y="0"/>
                </a:ln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21" name="Freeform 106">
            <a:extLst>
              <a:ext uri="{FF2B5EF4-FFF2-40B4-BE49-F238E27FC236}">
                <a16:creationId xmlns:a16="http://schemas.microsoft.com/office/drawing/2014/main" id="{FC627804-0B39-D812-DC8F-FD0E081E5678}"/>
              </a:ext>
            </a:extLst>
          </p:cNvPr>
          <p:cNvSpPr>
            <a:spLocks/>
          </p:cNvSpPr>
          <p:nvPr>
            <p:custDataLst>
              <p:tags r:id="rId12"/>
            </p:custDataLst>
          </p:nvPr>
        </p:nvSpPr>
        <p:spPr bwMode="auto">
          <a:xfrm>
            <a:off x="5913769" y="2203577"/>
            <a:ext cx="418394" cy="501008"/>
          </a:xfrm>
          <a:custGeom>
            <a:avLst/>
            <a:gdLst>
              <a:gd name="T0" fmla="*/ 0 w 97"/>
              <a:gd name="T1" fmla="*/ 104 h 145"/>
              <a:gd name="T2" fmla="*/ 0 w 97"/>
              <a:gd name="T3" fmla="*/ 104 h 145"/>
              <a:gd name="T4" fmla="*/ 32 w 97"/>
              <a:gd name="T5" fmla="*/ 80 h 145"/>
              <a:gd name="T6" fmla="*/ 47 w 97"/>
              <a:gd name="T7" fmla="*/ 80 h 145"/>
              <a:gd name="T8" fmla="*/ 63 w 97"/>
              <a:gd name="T9" fmla="*/ 88 h 145"/>
              <a:gd name="T10" fmla="*/ 81 w 97"/>
              <a:gd name="T11" fmla="*/ 80 h 145"/>
              <a:gd name="T12" fmla="*/ 111 w 97"/>
              <a:gd name="T13" fmla="*/ 56 h 145"/>
              <a:gd name="T14" fmla="*/ 128 w 97"/>
              <a:gd name="T15" fmla="*/ 32 h 145"/>
              <a:gd name="T16" fmla="*/ 142 w 97"/>
              <a:gd name="T17" fmla="*/ 16 h 145"/>
              <a:gd name="T18" fmla="*/ 142 w 97"/>
              <a:gd name="T19" fmla="*/ 8 h 145"/>
              <a:gd name="T20" fmla="*/ 142 w 97"/>
              <a:gd name="T21" fmla="*/ 0 h 145"/>
              <a:gd name="T22" fmla="*/ 142 w 97"/>
              <a:gd name="T23" fmla="*/ 8 h 145"/>
              <a:gd name="T24" fmla="*/ 174 w 97"/>
              <a:gd name="T25" fmla="*/ 40 h 145"/>
              <a:gd name="T26" fmla="*/ 142 w 97"/>
              <a:gd name="T27" fmla="*/ 40 h 145"/>
              <a:gd name="T28" fmla="*/ 142 w 97"/>
              <a:gd name="T29" fmla="*/ 48 h 145"/>
              <a:gd name="T30" fmla="*/ 158 w 97"/>
              <a:gd name="T31" fmla="*/ 56 h 145"/>
              <a:gd name="T32" fmla="*/ 174 w 97"/>
              <a:gd name="T33" fmla="*/ 72 h 145"/>
              <a:gd name="T34" fmla="*/ 142 w 97"/>
              <a:gd name="T35" fmla="*/ 96 h 145"/>
              <a:gd name="T36" fmla="*/ 158 w 97"/>
              <a:gd name="T37" fmla="*/ 104 h 145"/>
              <a:gd name="T38" fmla="*/ 191 w 97"/>
              <a:gd name="T39" fmla="*/ 128 h 145"/>
              <a:gd name="T40" fmla="*/ 191 w 97"/>
              <a:gd name="T41" fmla="*/ 144 h 145"/>
              <a:gd name="T42" fmla="*/ 111 w 97"/>
              <a:gd name="T43" fmla="*/ 136 h 145"/>
              <a:gd name="T44" fmla="*/ 63 w 97"/>
              <a:gd name="T45" fmla="*/ 136 h 145"/>
              <a:gd name="T46" fmla="*/ 32 w 97"/>
              <a:gd name="T47" fmla="*/ 136 h 145"/>
              <a:gd name="T48" fmla="*/ 32 w 97"/>
              <a:gd name="T49" fmla="*/ 128 h 145"/>
              <a:gd name="T50" fmla="*/ 15 w 97"/>
              <a:gd name="T51" fmla="*/ 120 h 145"/>
              <a:gd name="T52" fmla="*/ 0 w 97"/>
              <a:gd name="T53" fmla="*/ 112 h 145"/>
              <a:gd name="T54" fmla="*/ 0 w 97"/>
              <a:gd name="T55" fmla="*/ 104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145"/>
              <a:gd name="T86" fmla="*/ 97 w 97"/>
              <a:gd name="T87" fmla="*/ 145 h 1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145">
                <a:moveTo>
                  <a:pt x="0" y="104"/>
                </a:moveTo>
                <a:lnTo>
                  <a:pt x="0" y="104"/>
                </a:ln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23" name="Freeform 107">
            <a:extLst>
              <a:ext uri="{FF2B5EF4-FFF2-40B4-BE49-F238E27FC236}">
                <a16:creationId xmlns:a16="http://schemas.microsoft.com/office/drawing/2014/main" id="{F91F8D58-5344-A661-DF88-A31ADE37C813}"/>
              </a:ext>
            </a:extLst>
          </p:cNvPr>
          <p:cNvSpPr>
            <a:spLocks/>
          </p:cNvSpPr>
          <p:nvPr>
            <p:custDataLst>
              <p:tags r:id="rId13"/>
            </p:custDataLst>
          </p:nvPr>
        </p:nvSpPr>
        <p:spPr bwMode="auto">
          <a:xfrm>
            <a:off x="5948961" y="2673487"/>
            <a:ext cx="109486" cy="58740"/>
          </a:xfrm>
          <a:custGeom>
            <a:avLst/>
            <a:gdLst>
              <a:gd name="T0" fmla="*/ 54 w 25"/>
              <a:gd name="T1" fmla="*/ 0 h 17"/>
              <a:gd name="T2" fmla="*/ 54 w 25"/>
              <a:gd name="T3" fmla="*/ 0 h 17"/>
              <a:gd name="T4" fmla="*/ 54 w 25"/>
              <a:gd name="T5" fmla="*/ 16 h 17"/>
              <a:gd name="T6" fmla="*/ 17 w 25"/>
              <a:gd name="T7" fmla="*/ 16 h 17"/>
              <a:gd name="T8" fmla="*/ 0 w 25"/>
              <a:gd name="T9" fmla="*/ 16 h 17"/>
              <a:gd name="T10" fmla="*/ 17 w 25"/>
              <a:gd name="T11" fmla="*/ 0 h 17"/>
              <a:gd name="T12" fmla="*/ 54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4" y="0"/>
                </a:moveTo>
                <a:lnTo>
                  <a:pt x="24" y="0"/>
                </a:lnTo>
                <a:lnTo>
                  <a:pt x="24" y="16"/>
                </a:lnTo>
                <a:lnTo>
                  <a:pt x="8" y="16"/>
                </a:lnTo>
                <a:lnTo>
                  <a:pt x="0" y="16"/>
                </a:lnTo>
                <a:lnTo>
                  <a:pt x="8" y="0"/>
                </a:lnTo>
                <a:lnTo>
                  <a:pt x="24" y="0"/>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26" name="Freeform 108">
            <a:extLst>
              <a:ext uri="{FF2B5EF4-FFF2-40B4-BE49-F238E27FC236}">
                <a16:creationId xmlns:a16="http://schemas.microsoft.com/office/drawing/2014/main" id="{E14771D4-6AC4-3AF1-BE07-9B80D9730E26}"/>
              </a:ext>
            </a:extLst>
          </p:cNvPr>
          <p:cNvSpPr>
            <a:spLocks/>
          </p:cNvSpPr>
          <p:nvPr>
            <p:custDataLst>
              <p:tags r:id="rId14"/>
            </p:custDataLst>
          </p:nvPr>
        </p:nvSpPr>
        <p:spPr bwMode="auto">
          <a:xfrm>
            <a:off x="5913770" y="2673487"/>
            <a:ext cx="316728" cy="279874"/>
          </a:xfrm>
          <a:custGeom>
            <a:avLst/>
            <a:gdLst>
              <a:gd name="T0" fmla="*/ 33 w 73"/>
              <a:gd name="T1" fmla="*/ 16 h 81"/>
              <a:gd name="T2" fmla="*/ 33 w 73"/>
              <a:gd name="T3" fmla="*/ 16 h 81"/>
              <a:gd name="T4" fmla="*/ 67 w 73"/>
              <a:gd name="T5" fmla="*/ 16 h 81"/>
              <a:gd name="T6" fmla="*/ 67 w 73"/>
              <a:gd name="T7" fmla="*/ 0 h 81"/>
              <a:gd name="T8" fmla="*/ 115 w 73"/>
              <a:gd name="T9" fmla="*/ 0 h 81"/>
              <a:gd name="T10" fmla="*/ 115 w 73"/>
              <a:gd name="T11" fmla="*/ 16 h 81"/>
              <a:gd name="T12" fmla="*/ 134 w 73"/>
              <a:gd name="T13" fmla="*/ 8 h 81"/>
              <a:gd name="T14" fmla="*/ 150 w 73"/>
              <a:gd name="T15" fmla="*/ 16 h 81"/>
              <a:gd name="T16" fmla="*/ 150 w 73"/>
              <a:gd name="T17" fmla="*/ 24 h 81"/>
              <a:gd name="T18" fmla="*/ 150 w 73"/>
              <a:gd name="T19" fmla="*/ 56 h 81"/>
              <a:gd name="T20" fmla="*/ 99 w 73"/>
              <a:gd name="T21" fmla="*/ 56 h 81"/>
              <a:gd name="T22" fmla="*/ 82 w 73"/>
              <a:gd name="T23" fmla="*/ 64 h 81"/>
              <a:gd name="T24" fmla="*/ 82 w 73"/>
              <a:gd name="T25" fmla="*/ 72 h 81"/>
              <a:gd name="T26" fmla="*/ 67 w 73"/>
              <a:gd name="T27" fmla="*/ 72 h 81"/>
              <a:gd name="T28" fmla="*/ 67 w 73"/>
              <a:gd name="T29" fmla="*/ 80 h 81"/>
              <a:gd name="T30" fmla="*/ 33 w 73"/>
              <a:gd name="T31" fmla="*/ 64 h 81"/>
              <a:gd name="T32" fmla="*/ 0 w 73"/>
              <a:gd name="T33" fmla="*/ 40 h 81"/>
              <a:gd name="T34" fmla="*/ 16 w 73"/>
              <a:gd name="T35" fmla="*/ 32 h 81"/>
              <a:gd name="T36" fmla="*/ 16 w 73"/>
              <a:gd name="T37" fmla="*/ 24 h 81"/>
              <a:gd name="T38" fmla="*/ 33 w 73"/>
              <a:gd name="T39" fmla="*/ 16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81"/>
              <a:gd name="T62" fmla="*/ 73 w 7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81">
                <a:moveTo>
                  <a:pt x="16" y="16"/>
                </a:moveTo>
                <a:lnTo>
                  <a:pt x="16" y="16"/>
                </a:ln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27" name="Freeform 109">
            <a:extLst>
              <a:ext uri="{FF2B5EF4-FFF2-40B4-BE49-F238E27FC236}">
                <a16:creationId xmlns:a16="http://schemas.microsoft.com/office/drawing/2014/main" id="{EAA7EF35-E23B-9648-BB44-A6B430B784FE}"/>
              </a:ext>
            </a:extLst>
          </p:cNvPr>
          <p:cNvSpPr>
            <a:spLocks/>
          </p:cNvSpPr>
          <p:nvPr>
            <p:custDataLst>
              <p:tags r:id="rId15"/>
            </p:custDataLst>
          </p:nvPr>
        </p:nvSpPr>
        <p:spPr bwMode="auto">
          <a:xfrm>
            <a:off x="6054538" y="2618204"/>
            <a:ext cx="410573" cy="390441"/>
          </a:xfrm>
          <a:custGeom>
            <a:avLst/>
            <a:gdLst>
              <a:gd name="T0" fmla="*/ 111 w 97"/>
              <a:gd name="T1" fmla="*/ 8 h 113"/>
              <a:gd name="T2" fmla="*/ 111 w 97"/>
              <a:gd name="T3" fmla="*/ 8 h 113"/>
              <a:gd name="T4" fmla="*/ 111 w 97"/>
              <a:gd name="T5" fmla="*/ 24 h 113"/>
              <a:gd name="T6" fmla="*/ 41 w 97"/>
              <a:gd name="T7" fmla="*/ 16 h 113"/>
              <a:gd name="T8" fmla="*/ 41 w 97"/>
              <a:gd name="T9" fmla="*/ 32 h 113"/>
              <a:gd name="T10" fmla="*/ 56 w 97"/>
              <a:gd name="T11" fmla="*/ 24 h 113"/>
              <a:gd name="T12" fmla="*/ 70 w 97"/>
              <a:gd name="T13" fmla="*/ 32 h 113"/>
              <a:gd name="T14" fmla="*/ 70 w 97"/>
              <a:gd name="T15" fmla="*/ 40 h 113"/>
              <a:gd name="T16" fmla="*/ 70 w 97"/>
              <a:gd name="T17" fmla="*/ 72 h 113"/>
              <a:gd name="T18" fmla="*/ 27 w 97"/>
              <a:gd name="T19" fmla="*/ 72 h 113"/>
              <a:gd name="T20" fmla="*/ 15 w 97"/>
              <a:gd name="T21" fmla="*/ 80 h 113"/>
              <a:gd name="T22" fmla="*/ 15 w 97"/>
              <a:gd name="T23" fmla="*/ 88 h 113"/>
              <a:gd name="T24" fmla="*/ 0 w 97"/>
              <a:gd name="T25" fmla="*/ 88 h 113"/>
              <a:gd name="T26" fmla="*/ 0 w 97"/>
              <a:gd name="T27" fmla="*/ 96 h 113"/>
              <a:gd name="T28" fmla="*/ 27 w 97"/>
              <a:gd name="T29" fmla="*/ 112 h 113"/>
              <a:gd name="T30" fmla="*/ 27 w 97"/>
              <a:gd name="T31" fmla="*/ 104 h 113"/>
              <a:gd name="T32" fmla="*/ 41 w 97"/>
              <a:gd name="T33" fmla="*/ 104 h 113"/>
              <a:gd name="T34" fmla="*/ 70 w 97"/>
              <a:gd name="T35" fmla="*/ 104 h 113"/>
              <a:gd name="T36" fmla="*/ 97 w 97"/>
              <a:gd name="T37" fmla="*/ 96 h 113"/>
              <a:gd name="T38" fmla="*/ 111 w 97"/>
              <a:gd name="T39" fmla="*/ 72 h 113"/>
              <a:gd name="T40" fmla="*/ 140 w 97"/>
              <a:gd name="T41" fmla="*/ 56 h 113"/>
              <a:gd name="T42" fmla="*/ 168 w 97"/>
              <a:gd name="T43" fmla="*/ 0 h 113"/>
              <a:gd name="T44" fmla="*/ 126 w 97"/>
              <a:gd name="T45" fmla="*/ 8 h 113"/>
              <a:gd name="T46" fmla="*/ 111 w 97"/>
              <a:gd name="T47" fmla="*/ 8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113"/>
              <a:gd name="T74" fmla="*/ 97 w 97"/>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113">
                <a:moveTo>
                  <a:pt x="64" y="8"/>
                </a:moveTo>
                <a:lnTo>
                  <a:pt x="64" y="8"/>
                </a:ln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34" name="Freeform 110">
            <a:extLst>
              <a:ext uri="{FF2B5EF4-FFF2-40B4-BE49-F238E27FC236}">
                <a16:creationId xmlns:a16="http://schemas.microsoft.com/office/drawing/2014/main" id="{44356371-F31B-6671-1835-ABB73373636E}"/>
              </a:ext>
            </a:extLst>
          </p:cNvPr>
          <p:cNvSpPr>
            <a:spLocks/>
          </p:cNvSpPr>
          <p:nvPr>
            <p:custDataLst>
              <p:tags r:id="rId16"/>
            </p:custDataLst>
          </p:nvPr>
        </p:nvSpPr>
        <p:spPr bwMode="auto">
          <a:xfrm>
            <a:off x="6138625" y="2550827"/>
            <a:ext cx="993159" cy="805068"/>
          </a:xfrm>
          <a:custGeom>
            <a:avLst/>
            <a:gdLst>
              <a:gd name="T0" fmla="*/ 336 w 241"/>
              <a:gd name="T1" fmla="*/ 0 h 233"/>
              <a:gd name="T2" fmla="*/ 336 w 241"/>
              <a:gd name="T3" fmla="*/ 0 h 233"/>
              <a:gd name="T4" fmla="*/ 236 w 241"/>
              <a:gd name="T5" fmla="*/ 0 h 233"/>
              <a:gd name="T6" fmla="*/ 226 w 241"/>
              <a:gd name="T7" fmla="*/ 8 h 233"/>
              <a:gd name="T8" fmla="*/ 182 w 241"/>
              <a:gd name="T9" fmla="*/ 8 h 233"/>
              <a:gd name="T10" fmla="*/ 168 w 241"/>
              <a:gd name="T11" fmla="*/ 0 h 233"/>
              <a:gd name="T12" fmla="*/ 154 w 241"/>
              <a:gd name="T13" fmla="*/ 0 h 233"/>
              <a:gd name="T14" fmla="*/ 140 w 241"/>
              <a:gd name="T15" fmla="*/ 16 h 233"/>
              <a:gd name="T16" fmla="*/ 112 w 241"/>
              <a:gd name="T17" fmla="*/ 72 h 233"/>
              <a:gd name="T18" fmla="*/ 83 w 241"/>
              <a:gd name="T19" fmla="*/ 88 h 233"/>
              <a:gd name="T20" fmla="*/ 70 w 241"/>
              <a:gd name="T21" fmla="*/ 112 h 233"/>
              <a:gd name="T22" fmla="*/ 41 w 241"/>
              <a:gd name="T23" fmla="*/ 120 h 233"/>
              <a:gd name="T24" fmla="*/ 15 w 241"/>
              <a:gd name="T25" fmla="*/ 120 h 233"/>
              <a:gd name="T26" fmla="*/ 0 w 241"/>
              <a:gd name="T27" fmla="*/ 136 h 233"/>
              <a:gd name="T28" fmla="*/ 0 w 241"/>
              <a:gd name="T29" fmla="*/ 144 h 233"/>
              <a:gd name="T30" fmla="*/ 27 w 241"/>
              <a:gd name="T31" fmla="*/ 136 h 233"/>
              <a:gd name="T32" fmla="*/ 83 w 241"/>
              <a:gd name="T33" fmla="*/ 136 h 233"/>
              <a:gd name="T34" fmla="*/ 97 w 241"/>
              <a:gd name="T35" fmla="*/ 136 h 233"/>
              <a:gd name="T36" fmla="*/ 97 w 241"/>
              <a:gd name="T37" fmla="*/ 152 h 233"/>
              <a:gd name="T38" fmla="*/ 126 w 241"/>
              <a:gd name="T39" fmla="*/ 168 h 233"/>
              <a:gd name="T40" fmla="*/ 154 w 241"/>
              <a:gd name="T41" fmla="*/ 160 h 233"/>
              <a:gd name="T42" fmla="*/ 154 w 241"/>
              <a:gd name="T43" fmla="*/ 152 h 233"/>
              <a:gd name="T44" fmla="*/ 182 w 241"/>
              <a:gd name="T45" fmla="*/ 152 h 233"/>
              <a:gd name="T46" fmla="*/ 211 w 241"/>
              <a:gd name="T47" fmla="*/ 160 h 233"/>
              <a:gd name="T48" fmla="*/ 211 w 241"/>
              <a:gd name="T49" fmla="*/ 184 h 233"/>
              <a:gd name="T50" fmla="*/ 226 w 241"/>
              <a:gd name="T51" fmla="*/ 192 h 233"/>
              <a:gd name="T52" fmla="*/ 211 w 241"/>
              <a:gd name="T53" fmla="*/ 200 h 233"/>
              <a:gd name="T54" fmla="*/ 211 w 241"/>
              <a:gd name="T55" fmla="*/ 208 h 233"/>
              <a:gd name="T56" fmla="*/ 251 w 241"/>
              <a:gd name="T57" fmla="*/ 200 h 233"/>
              <a:gd name="T58" fmla="*/ 309 w 241"/>
              <a:gd name="T59" fmla="*/ 216 h 233"/>
              <a:gd name="T60" fmla="*/ 322 w 241"/>
              <a:gd name="T61" fmla="*/ 208 h 233"/>
              <a:gd name="T62" fmla="*/ 364 w 241"/>
              <a:gd name="T63" fmla="*/ 224 h 233"/>
              <a:gd name="T64" fmla="*/ 378 w 241"/>
              <a:gd name="T65" fmla="*/ 232 h 233"/>
              <a:gd name="T66" fmla="*/ 378 w 241"/>
              <a:gd name="T67" fmla="*/ 216 h 233"/>
              <a:gd name="T68" fmla="*/ 364 w 241"/>
              <a:gd name="T69" fmla="*/ 216 h 233"/>
              <a:gd name="T70" fmla="*/ 364 w 241"/>
              <a:gd name="T71" fmla="*/ 208 h 233"/>
              <a:gd name="T72" fmla="*/ 364 w 241"/>
              <a:gd name="T73" fmla="*/ 176 h 233"/>
              <a:gd name="T74" fmla="*/ 364 w 241"/>
              <a:gd name="T75" fmla="*/ 168 h 233"/>
              <a:gd name="T76" fmla="*/ 405 w 241"/>
              <a:gd name="T77" fmla="*/ 168 h 233"/>
              <a:gd name="T78" fmla="*/ 378 w 241"/>
              <a:gd name="T79" fmla="*/ 144 h 233"/>
              <a:gd name="T80" fmla="*/ 378 w 241"/>
              <a:gd name="T81" fmla="*/ 120 h 233"/>
              <a:gd name="T82" fmla="*/ 378 w 241"/>
              <a:gd name="T83" fmla="*/ 104 h 233"/>
              <a:gd name="T84" fmla="*/ 378 w 241"/>
              <a:gd name="T85" fmla="*/ 96 h 233"/>
              <a:gd name="T86" fmla="*/ 364 w 241"/>
              <a:gd name="T87" fmla="*/ 96 h 233"/>
              <a:gd name="T88" fmla="*/ 378 w 241"/>
              <a:gd name="T89" fmla="*/ 80 h 233"/>
              <a:gd name="T90" fmla="*/ 393 w 241"/>
              <a:gd name="T91" fmla="*/ 56 h 233"/>
              <a:gd name="T92" fmla="*/ 405 w 241"/>
              <a:gd name="T93" fmla="*/ 48 h 233"/>
              <a:gd name="T94" fmla="*/ 419 w 241"/>
              <a:gd name="T95" fmla="*/ 32 h 233"/>
              <a:gd name="T96" fmla="*/ 405 w 241"/>
              <a:gd name="T97" fmla="*/ 32 h 233"/>
              <a:gd name="T98" fmla="*/ 405 w 241"/>
              <a:gd name="T99" fmla="*/ 16 h 233"/>
              <a:gd name="T100" fmla="*/ 393 w 241"/>
              <a:gd name="T101" fmla="*/ 8 h 233"/>
              <a:gd name="T102" fmla="*/ 351 w 241"/>
              <a:gd name="T103" fmla="*/ 8 h 233"/>
              <a:gd name="T104" fmla="*/ 336 w 241"/>
              <a:gd name="T105" fmla="*/ 0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1"/>
              <a:gd name="T160" fmla="*/ 0 h 233"/>
              <a:gd name="T161" fmla="*/ 241 w 241"/>
              <a:gd name="T162" fmla="*/ 233 h 2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1" h="233">
                <a:moveTo>
                  <a:pt x="192" y="0"/>
                </a:moveTo>
                <a:lnTo>
                  <a:pt x="192" y="0"/>
                </a:ln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chemeClr val="accent2">
              <a:lumMod val="40000"/>
              <a:lumOff val="60000"/>
            </a:schemeClr>
          </a:solidFill>
          <a:ln w="3175">
            <a:solidFill>
              <a:srgbClr val="E8F7CD"/>
            </a:solidFill>
            <a:round/>
            <a:headEnd/>
            <a:tailEnd/>
          </a:ln>
        </p:spPr>
        <p:txBody>
          <a:bodyPr rIns="13716"/>
          <a:lstStyle/>
          <a:p>
            <a:endParaRPr lang="en-US" altLang="zh-CN" sz="1151" b="1">
              <a:ea typeface="宋体" pitchFamily="2" charset="-122"/>
            </a:endParaRPr>
          </a:p>
        </p:txBody>
      </p:sp>
      <p:sp>
        <p:nvSpPr>
          <p:cNvPr id="2" name="ZoneTexte 1">
            <a:extLst>
              <a:ext uri="{FF2B5EF4-FFF2-40B4-BE49-F238E27FC236}">
                <a16:creationId xmlns:a16="http://schemas.microsoft.com/office/drawing/2014/main" id="{70446C6F-85C6-6F0C-FC85-8C5CEF3AD323}"/>
              </a:ext>
            </a:extLst>
          </p:cNvPr>
          <p:cNvSpPr txBox="1"/>
          <p:nvPr>
            <p:custDataLst>
              <p:tags r:id="rId17"/>
            </p:custDataLst>
          </p:nvPr>
        </p:nvSpPr>
        <p:spPr>
          <a:xfrm>
            <a:off x="5644470" y="2390507"/>
            <a:ext cx="578205" cy="200055"/>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a:solidFill>
                  <a:schemeClr val="accent2">
                    <a:lumMod val="75000"/>
                  </a:schemeClr>
                </a:solidFill>
              </a:rPr>
              <a:t>Cameroun</a:t>
            </a:r>
            <a:endParaRPr lang="fr-ML" sz="700" b="1" dirty="0">
              <a:solidFill>
                <a:schemeClr val="accent2">
                  <a:lumMod val="75000"/>
                </a:schemeClr>
              </a:solidFill>
            </a:endParaRPr>
          </a:p>
        </p:txBody>
      </p:sp>
      <p:sp>
        <p:nvSpPr>
          <p:cNvPr id="4" name="ZoneTexte 3">
            <a:extLst>
              <a:ext uri="{FF2B5EF4-FFF2-40B4-BE49-F238E27FC236}">
                <a16:creationId xmlns:a16="http://schemas.microsoft.com/office/drawing/2014/main" id="{A18E6EE6-32CF-5DF8-19F9-B34AFCF07117}"/>
              </a:ext>
            </a:extLst>
          </p:cNvPr>
          <p:cNvSpPr txBox="1"/>
          <p:nvPr>
            <p:custDataLst>
              <p:tags r:id="rId18"/>
            </p:custDataLst>
          </p:nvPr>
        </p:nvSpPr>
        <p:spPr>
          <a:xfrm>
            <a:off x="5163025" y="2600749"/>
            <a:ext cx="922811" cy="200055"/>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a:solidFill>
                  <a:schemeClr val="accent2">
                    <a:lumMod val="75000"/>
                  </a:schemeClr>
                </a:solidFill>
              </a:rPr>
              <a:t>Guinée Equatoriale</a:t>
            </a:r>
            <a:endParaRPr lang="fr-ML" sz="700" b="1" dirty="0">
              <a:solidFill>
                <a:schemeClr val="accent2">
                  <a:lumMod val="75000"/>
                </a:schemeClr>
              </a:solidFill>
            </a:endParaRPr>
          </a:p>
        </p:txBody>
      </p:sp>
      <p:sp>
        <p:nvSpPr>
          <p:cNvPr id="5" name="ZoneTexte 4">
            <a:extLst>
              <a:ext uri="{FF2B5EF4-FFF2-40B4-BE49-F238E27FC236}">
                <a16:creationId xmlns:a16="http://schemas.microsoft.com/office/drawing/2014/main" id="{F7744453-D282-B4D1-29CD-925335380CEE}"/>
              </a:ext>
            </a:extLst>
          </p:cNvPr>
          <p:cNvSpPr txBox="1"/>
          <p:nvPr>
            <p:custDataLst>
              <p:tags r:id="rId19"/>
            </p:custDataLst>
          </p:nvPr>
        </p:nvSpPr>
        <p:spPr>
          <a:xfrm>
            <a:off x="5644470" y="2736420"/>
            <a:ext cx="578205" cy="200055"/>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a:solidFill>
                  <a:schemeClr val="accent2">
                    <a:lumMod val="75000"/>
                  </a:schemeClr>
                </a:solidFill>
              </a:rPr>
              <a:t>Gabon</a:t>
            </a:r>
            <a:endParaRPr lang="fr-ML" sz="700" b="1" dirty="0">
              <a:solidFill>
                <a:schemeClr val="accent2">
                  <a:lumMod val="75000"/>
                </a:schemeClr>
              </a:solidFill>
            </a:endParaRPr>
          </a:p>
        </p:txBody>
      </p:sp>
      <p:sp>
        <p:nvSpPr>
          <p:cNvPr id="10" name="ZoneTexte 9">
            <a:extLst>
              <a:ext uri="{FF2B5EF4-FFF2-40B4-BE49-F238E27FC236}">
                <a16:creationId xmlns:a16="http://schemas.microsoft.com/office/drawing/2014/main" id="{C448BCA9-2B6A-A517-4A4E-A26A0C08A500}"/>
              </a:ext>
            </a:extLst>
          </p:cNvPr>
          <p:cNvSpPr txBox="1"/>
          <p:nvPr>
            <p:custDataLst>
              <p:tags r:id="rId20"/>
            </p:custDataLst>
          </p:nvPr>
        </p:nvSpPr>
        <p:spPr>
          <a:xfrm>
            <a:off x="5877628" y="2877518"/>
            <a:ext cx="578205" cy="200055"/>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a:solidFill>
                  <a:schemeClr val="accent2">
                    <a:lumMod val="75000"/>
                  </a:schemeClr>
                </a:solidFill>
              </a:rPr>
              <a:t>Congo</a:t>
            </a:r>
            <a:endParaRPr lang="fr-ML" sz="700" b="1" dirty="0">
              <a:solidFill>
                <a:schemeClr val="accent2">
                  <a:lumMod val="75000"/>
                </a:schemeClr>
              </a:solidFill>
            </a:endParaRPr>
          </a:p>
        </p:txBody>
      </p:sp>
      <p:sp>
        <p:nvSpPr>
          <p:cNvPr id="16" name="ZoneTexte 15">
            <a:extLst>
              <a:ext uri="{FF2B5EF4-FFF2-40B4-BE49-F238E27FC236}">
                <a16:creationId xmlns:a16="http://schemas.microsoft.com/office/drawing/2014/main" id="{7880F116-E2ED-33E3-AFE2-54F9FFC54A99}"/>
              </a:ext>
            </a:extLst>
          </p:cNvPr>
          <p:cNvSpPr txBox="1"/>
          <p:nvPr>
            <p:custDataLst>
              <p:tags r:id="rId21"/>
            </p:custDataLst>
          </p:nvPr>
        </p:nvSpPr>
        <p:spPr>
          <a:xfrm>
            <a:off x="6605878" y="2897484"/>
            <a:ext cx="1199911" cy="307777"/>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a:solidFill>
                  <a:schemeClr val="accent2">
                    <a:lumMod val="75000"/>
                  </a:schemeClr>
                </a:solidFill>
              </a:rPr>
              <a:t>République Démocratique du Congo</a:t>
            </a:r>
            <a:endParaRPr lang="fr-ML" sz="700" b="1" dirty="0">
              <a:solidFill>
                <a:schemeClr val="accent2">
                  <a:lumMod val="75000"/>
                </a:schemeClr>
              </a:solidFill>
            </a:endParaRPr>
          </a:p>
        </p:txBody>
      </p:sp>
      <p:sp>
        <p:nvSpPr>
          <p:cNvPr id="35" name="ZoneTexte 34">
            <a:extLst>
              <a:ext uri="{FF2B5EF4-FFF2-40B4-BE49-F238E27FC236}">
                <a16:creationId xmlns:a16="http://schemas.microsoft.com/office/drawing/2014/main" id="{708237B5-0145-B209-B68C-17B93152102B}"/>
              </a:ext>
            </a:extLst>
          </p:cNvPr>
          <p:cNvSpPr txBox="1"/>
          <p:nvPr>
            <p:custDataLst>
              <p:tags r:id="rId22"/>
            </p:custDataLst>
          </p:nvPr>
        </p:nvSpPr>
        <p:spPr>
          <a:xfrm>
            <a:off x="6374888" y="2236381"/>
            <a:ext cx="756896" cy="307777"/>
          </a:xfrm>
          <a:prstGeom prst="rect">
            <a:avLst/>
          </a:prstGeom>
          <a:noFill/>
        </p:spPr>
        <p:txBody>
          <a:bodyPr wrap="square" anchor="ctr">
            <a:spAutoFit/>
          </a:bodyPr>
          <a:lstStyle/>
          <a:p>
            <a:pPr defTabSz="342892" fontAlgn="ctr">
              <a:spcAft>
                <a:spcPts val="338"/>
              </a:spcAft>
              <a:buClr>
                <a:schemeClr val="accent2">
                  <a:lumMod val="75000"/>
                </a:schemeClr>
              </a:buClr>
            </a:pPr>
            <a:r>
              <a:rPr lang="fr-FR" sz="700" b="1" dirty="0" err="1">
                <a:solidFill>
                  <a:schemeClr val="accent2">
                    <a:lumMod val="75000"/>
                  </a:schemeClr>
                </a:solidFill>
              </a:rPr>
              <a:t>Rép</a:t>
            </a:r>
            <a:r>
              <a:rPr lang="fr-FR" sz="700" b="1" dirty="0">
                <a:solidFill>
                  <a:schemeClr val="accent2">
                    <a:lumMod val="75000"/>
                  </a:schemeClr>
                </a:solidFill>
              </a:rPr>
              <a:t>. Centrafricaine</a:t>
            </a:r>
            <a:endParaRPr lang="fr-ML" sz="700" b="1" dirty="0">
              <a:solidFill>
                <a:schemeClr val="accent2">
                  <a:lumMod val="75000"/>
                </a:schemeClr>
              </a:solidFill>
            </a:endParaRPr>
          </a:p>
        </p:txBody>
      </p:sp>
      <p:sp>
        <p:nvSpPr>
          <p:cNvPr id="36" name="ZoneTexte 35">
            <a:extLst>
              <a:ext uri="{FF2B5EF4-FFF2-40B4-BE49-F238E27FC236}">
                <a16:creationId xmlns:a16="http://schemas.microsoft.com/office/drawing/2014/main" id="{544E712C-EEFC-B931-9B3F-F44151403EF8}"/>
              </a:ext>
            </a:extLst>
          </p:cNvPr>
          <p:cNvSpPr txBox="1"/>
          <p:nvPr>
            <p:custDataLst>
              <p:tags r:id="rId23"/>
            </p:custDataLst>
          </p:nvPr>
        </p:nvSpPr>
        <p:spPr>
          <a:xfrm>
            <a:off x="3211424" y="4539826"/>
            <a:ext cx="1084195" cy="276999"/>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Déforestation</a:t>
            </a:r>
            <a:endParaRPr lang="fr-ML" sz="1200" b="1" dirty="0"/>
          </a:p>
        </p:txBody>
      </p:sp>
      <p:sp>
        <p:nvSpPr>
          <p:cNvPr id="37" name="ZoneTexte 36">
            <a:extLst>
              <a:ext uri="{FF2B5EF4-FFF2-40B4-BE49-F238E27FC236}">
                <a16:creationId xmlns:a16="http://schemas.microsoft.com/office/drawing/2014/main" id="{69DAAB25-7F84-99B8-B290-F236BA054203}"/>
              </a:ext>
            </a:extLst>
          </p:cNvPr>
          <p:cNvSpPr txBox="1"/>
          <p:nvPr>
            <p:custDataLst>
              <p:tags r:id="rId24"/>
            </p:custDataLst>
          </p:nvPr>
        </p:nvSpPr>
        <p:spPr>
          <a:xfrm>
            <a:off x="618132" y="4404616"/>
            <a:ext cx="1489515" cy="461665"/>
          </a:xfrm>
          <a:prstGeom prst="rect">
            <a:avLst/>
          </a:prstGeom>
          <a:noFill/>
        </p:spPr>
        <p:txBody>
          <a:bodyPr wrap="square" anchor="ctr">
            <a:spAutoFit/>
          </a:bodyPr>
          <a:lstStyle/>
          <a:p>
            <a:pPr defTabSz="342892" fontAlgn="ctr">
              <a:spcAft>
                <a:spcPts val="338"/>
              </a:spcAft>
              <a:buClr>
                <a:schemeClr val="accent2">
                  <a:lumMod val="75000"/>
                </a:schemeClr>
              </a:buClr>
            </a:pPr>
            <a:r>
              <a:rPr lang="fr-FR" sz="1200" b="1" dirty="0"/>
              <a:t>Augmentation de la population</a:t>
            </a:r>
            <a:endParaRPr lang="fr-ML" sz="1200" b="1" dirty="0"/>
          </a:p>
        </p:txBody>
      </p:sp>
    </p:spTree>
    <p:extLst>
      <p:ext uri="{BB962C8B-B14F-4D97-AF65-F5344CB8AC3E}">
        <p14:creationId xmlns:p14="http://schemas.microsoft.com/office/powerpoint/2010/main" val="11572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C2E01D3-79E4-4C5B-8BCD-4CE2D9730C44}"/>
              </a:ext>
            </a:extLst>
          </p:cNvPr>
          <p:cNvSpPr>
            <a:spLocks noGrp="1"/>
          </p:cNvSpPr>
          <p:nvPr>
            <p:ph type="title"/>
          </p:nvPr>
        </p:nvSpPr>
        <p:spPr>
          <a:xfrm>
            <a:off x="244397" y="280880"/>
            <a:ext cx="4192136" cy="546577"/>
          </a:xfrm>
        </p:spPr>
        <p:txBody>
          <a:bodyPr/>
          <a:lstStyle/>
          <a:p>
            <a:br>
              <a:rPr lang="fr-FR" dirty="0"/>
            </a:br>
            <a:br>
              <a:rPr lang="fr-FR" dirty="0"/>
            </a:br>
            <a:r>
              <a:rPr lang="fr-FR" dirty="0"/>
              <a:t>Centre majeur de la biodiversité mondiale, le Brésil regorge de ressources naturelles</a:t>
            </a:r>
            <a:endParaRPr lang="en-US" dirty="0"/>
          </a:p>
        </p:txBody>
      </p:sp>
      <p:pic>
        <p:nvPicPr>
          <p:cNvPr id="79" name="Graphic 22">
            <a:extLst>
              <a:ext uri="{FF2B5EF4-FFF2-40B4-BE49-F238E27FC236}">
                <a16:creationId xmlns:a16="http://schemas.microsoft.com/office/drawing/2014/main" id="{498B56B8-F3D3-459E-87FA-8B681B8C826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43305" y="4795396"/>
            <a:ext cx="1032780" cy="165293"/>
          </a:xfrm>
          <a:prstGeom prst="rect">
            <a:avLst/>
          </a:prstGeom>
        </p:spPr>
      </p:pic>
      <p:pic>
        <p:nvPicPr>
          <p:cNvPr id="12" name="green trees on mountain during daytime">
            <a:extLst>
              <a:ext uri="{FF2B5EF4-FFF2-40B4-BE49-F238E27FC236}">
                <a16:creationId xmlns:a16="http://schemas.microsoft.com/office/drawing/2014/main" id="{EF6A825B-CB25-446D-F55B-053D4E4B2DE4}"/>
              </a:ext>
            </a:extLst>
          </p:cNvPr>
          <p:cNvPicPr>
            <a:picLocks noGrp="1" noChangeAspect="1"/>
          </p:cNvPicPr>
          <p:nvPr>
            <p:ph type="pic" sz="quarter" idx="11"/>
            <p:custDataLst>
              <p:tags r:id="rId1"/>
            </p:custDataLst>
          </p:nvPr>
        </p:nvPicPr>
        <p:blipFill>
          <a:blip r:embed="rId16">
            <a:extLst>
              <a:ext uri="{28A0092B-C50C-407E-A947-70E740481C1C}">
                <a14:useLocalDpi xmlns:a14="http://schemas.microsoft.com/office/drawing/2010/main" val="0"/>
              </a:ext>
            </a:extLst>
          </a:blip>
          <a:srcRect l="16667" r="16667"/>
          <a:stretch>
            <a:fillRect/>
          </a:stretch>
        </p:blipFill>
        <p:spPr>
          <a:xfrm>
            <a:off x="4572000" y="1"/>
            <a:ext cx="2286004" cy="2571745"/>
          </a:xfrm>
          <a:prstGeom prst="rect">
            <a:avLst/>
          </a:prstGeom>
        </p:spPr>
      </p:pic>
      <p:pic>
        <p:nvPicPr>
          <p:cNvPr id="17" name="Parque nacional do Jalapão">
            <a:extLst>
              <a:ext uri="{FF2B5EF4-FFF2-40B4-BE49-F238E27FC236}">
                <a16:creationId xmlns:a16="http://schemas.microsoft.com/office/drawing/2014/main" id="{66617BB0-D294-C7CF-5530-30E596C0B62F}"/>
              </a:ext>
            </a:extLst>
          </p:cNvPr>
          <p:cNvPicPr>
            <a:picLocks noGrp="1" noChangeAspect="1"/>
          </p:cNvPicPr>
          <p:nvPr>
            <p:ph type="pic" sz="quarter" idx="13"/>
            <p:custDataLst>
              <p:tags r:id="rId2"/>
            </p:custDataLst>
          </p:nvPr>
        </p:nvPicPr>
        <p:blipFill>
          <a:blip r:embed="rId17">
            <a:extLst>
              <a:ext uri="{28A0092B-C50C-407E-A947-70E740481C1C}">
                <a14:useLocalDpi xmlns:a14="http://schemas.microsoft.com/office/drawing/2010/main" val="0"/>
              </a:ext>
            </a:extLst>
          </a:blip>
          <a:srcRect l="25000" r="25000"/>
          <a:stretch>
            <a:fillRect/>
          </a:stretch>
        </p:blipFill>
        <p:spPr>
          <a:xfrm>
            <a:off x="6858000" y="1"/>
            <a:ext cx="2285996" cy="2571745"/>
          </a:xfrm>
          <a:prstGeom prst="rect">
            <a:avLst/>
          </a:prstGeom>
        </p:spPr>
      </p:pic>
      <p:pic>
        <p:nvPicPr>
          <p:cNvPr id="23" name="a group of people standing on top of a sandy beach">
            <a:extLst>
              <a:ext uri="{FF2B5EF4-FFF2-40B4-BE49-F238E27FC236}">
                <a16:creationId xmlns:a16="http://schemas.microsoft.com/office/drawing/2014/main" id="{AA02D967-5DD9-8842-107D-8A02295E6D34}"/>
              </a:ext>
            </a:extLst>
          </p:cNvPr>
          <p:cNvPicPr>
            <a:picLocks noGrp="1" noChangeAspect="1"/>
          </p:cNvPicPr>
          <p:nvPr>
            <p:ph type="pic" sz="quarter" idx="12"/>
            <p:custDataLst>
              <p:tags r:id="rId3"/>
            </p:custDataLst>
          </p:nvPr>
        </p:nvPicPr>
        <p:blipFill>
          <a:blip r:embed="rId18">
            <a:extLst>
              <a:ext uri="{28A0092B-C50C-407E-A947-70E740481C1C}">
                <a14:useLocalDpi xmlns:a14="http://schemas.microsoft.com/office/drawing/2010/main" val="0"/>
              </a:ext>
            </a:extLst>
          </a:blip>
          <a:srcRect l="16667" r="16667"/>
          <a:stretch>
            <a:fillRect/>
          </a:stretch>
        </p:blipFill>
        <p:spPr>
          <a:xfrm>
            <a:off x="4572000" y="2571750"/>
            <a:ext cx="2286004" cy="2571755"/>
          </a:xfrm>
          <a:prstGeom prst="rect">
            <a:avLst/>
          </a:prstGeom>
        </p:spPr>
      </p:pic>
      <p:sp>
        <p:nvSpPr>
          <p:cNvPr id="28" name="ZoneTexte 27">
            <a:extLst>
              <a:ext uri="{FF2B5EF4-FFF2-40B4-BE49-F238E27FC236}">
                <a16:creationId xmlns:a16="http://schemas.microsoft.com/office/drawing/2014/main" id="{EF7938AF-2E25-24AD-AAB3-4133FF5B9A5A}"/>
              </a:ext>
            </a:extLst>
          </p:cNvPr>
          <p:cNvSpPr txBox="1"/>
          <p:nvPr>
            <p:custDataLst>
              <p:tags r:id="rId4"/>
            </p:custDataLst>
          </p:nvPr>
        </p:nvSpPr>
        <p:spPr>
          <a:xfrm>
            <a:off x="639643" y="1082326"/>
            <a:ext cx="1313198" cy="584775"/>
          </a:xfrm>
          <a:prstGeom prst="rect">
            <a:avLst/>
          </a:prstGeom>
          <a:noFill/>
        </p:spPr>
        <p:txBody>
          <a:bodyPr wrap="square" anchor="ctr">
            <a:spAutoFit/>
          </a:bodyPr>
          <a:lstStyle/>
          <a:p>
            <a:pPr defTabSz="342900" fontAlgn="ctr">
              <a:spcAft>
                <a:spcPts val="338"/>
              </a:spcAft>
              <a:buClr>
                <a:schemeClr val="accent2">
                  <a:lumMod val="75000"/>
                </a:schemeClr>
              </a:buClr>
            </a:pPr>
            <a:r>
              <a:rPr lang="fr-FR" sz="3200" b="1" dirty="0">
                <a:gradFill>
                  <a:gsLst>
                    <a:gs pos="0">
                      <a:schemeClr val="accent2"/>
                    </a:gs>
                    <a:gs pos="100000">
                      <a:schemeClr val="accent1">
                        <a:alpha val="80000"/>
                      </a:schemeClr>
                    </a:gs>
                  </a:gsLst>
                  <a:lin ang="2700000" scaled="0"/>
                </a:gradFill>
              </a:rPr>
              <a:t>20 %</a:t>
            </a:r>
            <a:endParaRPr lang="fr-ML" sz="3200" b="1" dirty="0">
              <a:gradFill>
                <a:gsLst>
                  <a:gs pos="0">
                    <a:schemeClr val="accent2"/>
                  </a:gs>
                  <a:gs pos="100000">
                    <a:schemeClr val="accent1">
                      <a:alpha val="80000"/>
                    </a:schemeClr>
                  </a:gs>
                </a:gsLst>
                <a:lin ang="2700000" scaled="0"/>
              </a:gradFill>
            </a:endParaRPr>
          </a:p>
        </p:txBody>
      </p:sp>
      <p:sp>
        <p:nvSpPr>
          <p:cNvPr id="29" name="ZoneTexte 28">
            <a:extLst>
              <a:ext uri="{FF2B5EF4-FFF2-40B4-BE49-F238E27FC236}">
                <a16:creationId xmlns:a16="http://schemas.microsoft.com/office/drawing/2014/main" id="{8A075802-8BEB-ACC1-A7E3-5F4A4D97FC69}"/>
              </a:ext>
            </a:extLst>
          </p:cNvPr>
          <p:cNvSpPr txBox="1"/>
          <p:nvPr>
            <p:custDataLst>
              <p:tags r:id="rId5"/>
            </p:custDataLst>
          </p:nvPr>
        </p:nvSpPr>
        <p:spPr>
          <a:xfrm>
            <a:off x="2178590" y="1828847"/>
            <a:ext cx="1724088" cy="584775"/>
          </a:xfrm>
          <a:prstGeom prst="rect">
            <a:avLst/>
          </a:prstGeom>
          <a:noFill/>
        </p:spPr>
        <p:txBody>
          <a:bodyPr wrap="square" anchor="ctr">
            <a:spAutoFit/>
          </a:bodyPr>
          <a:lstStyle/>
          <a:p>
            <a:pPr algn="r" defTabSz="342900" fontAlgn="ctr">
              <a:spcAft>
                <a:spcPts val="338"/>
              </a:spcAft>
              <a:buClr>
                <a:schemeClr val="accent2">
                  <a:lumMod val="75000"/>
                </a:schemeClr>
              </a:buClr>
            </a:pPr>
            <a:r>
              <a:rPr lang="fr-FR" sz="3200" b="1" dirty="0">
                <a:gradFill>
                  <a:gsLst>
                    <a:gs pos="0">
                      <a:schemeClr val="accent2"/>
                    </a:gs>
                    <a:gs pos="100000">
                      <a:schemeClr val="accent1">
                        <a:alpha val="80000"/>
                      </a:schemeClr>
                    </a:gs>
                  </a:gsLst>
                  <a:lin ang="2700000" scaled="0"/>
                </a:gradFill>
              </a:rPr>
              <a:t>8 biomes</a:t>
            </a:r>
            <a:endParaRPr lang="fr-ML" sz="3200" b="1" dirty="0">
              <a:gradFill>
                <a:gsLst>
                  <a:gs pos="0">
                    <a:schemeClr val="accent2"/>
                  </a:gs>
                  <a:gs pos="100000">
                    <a:schemeClr val="accent1">
                      <a:alpha val="80000"/>
                    </a:schemeClr>
                  </a:gs>
                </a:gsLst>
                <a:lin ang="2700000" scaled="0"/>
              </a:gradFill>
            </a:endParaRPr>
          </a:p>
        </p:txBody>
      </p:sp>
      <p:sp>
        <p:nvSpPr>
          <p:cNvPr id="30" name="ZoneTexte 29">
            <a:extLst>
              <a:ext uri="{FF2B5EF4-FFF2-40B4-BE49-F238E27FC236}">
                <a16:creationId xmlns:a16="http://schemas.microsoft.com/office/drawing/2014/main" id="{82A91912-A98F-5350-931D-FA42B428CE55}"/>
              </a:ext>
            </a:extLst>
          </p:cNvPr>
          <p:cNvSpPr txBox="1"/>
          <p:nvPr>
            <p:custDataLst>
              <p:tags r:id="rId6"/>
            </p:custDataLst>
          </p:nvPr>
        </p:nvSpPr>
        <p:spPr>
          <a:xfrm>
            <a:off x="619205" y="1550163"/>
            <a:ext cx="1516390" cy="461665"/>
          </a:xfrm>
          <a:prstGeom prst="rect">
            <a:avLst/>
          </a:prstGeom>
          <a:noFill/>
        </p:spPr>
        <p:txBody>
          <a:bodyPr wrap="square" anchor="ctr">
            <a:spAutoFit/>
          </a:bodyPr>
          <a:lstStyle/>
          <a:p>
            <a:pPr defTabSz="342900" fontAlgn="ctr">
              <a:spcAft>
                <a:spcPts val="338"/>
              </a:spcAft>
              <a:buClr>
                <a:schemeClr val="accent2">
                  <a:lumMod val="75000"/>
                </a:schemeClr>
              </a:buClr>
            </a:pPr>
            <a:r>
              <a:rPr lang="fr-FR" sz="1200" b="1" dirty="0"/>
              <a:t>des espèces vivantes de la planète</a:t>
            </a:r>
            <a:endParaRPr lang="fr-ML" sz="1200" b="1" dirty="0"/>
          </a:p>
        </p:txBody>
      </p:sp>
      <p:sp>
        <p:nvSpPr>
          <p:cNvPr id="31" name="ZoneTexte 30">
            <a:extLst>
              <a:ext uri="{FF2B5EF4-FFF2-40B4-BE49-F238E27FC236}">
                <a16:creationId xmlns:a16="http://schemas.microsoft.com/office/drawing/2014/main" id="{C8401D11-4395-6399-992D-11AC48125D7D}"/>
              </a:ext>
            </a:extLst>
          </p:cNvPr>
          <p:cNvSpPr txBox="1"/>
          <p:nvPr>
            <p:custDataLst>
              <p:tags r:id="rId7"/>
            </p:custDataLst>
          </p:nvPr>
        </p:nvSpPr>
        <p:spPr>
          <a:xfrm>
            <a:off x="1952841" y="2324922"/>
            <a:ext cx="1921774" cy="461665"/>
          </a:xfrm>
          <a:prstGeom prst="rect">
            <a:avLst/>
          </a:prstGeom>
          <a:noFill/>
        </p:spPr>
        <p:txBody>
          <a:bodyPr wrap="square" anchor="ctr">
            <a:spAutoFit/>
          </a:bodyPr>
          <a:lstStyle/>
          <a:p>
            <a:pPr algn="r" defTabSz="342900" fontAlgn="ctr">
              <a:spcAft>
                <a:spcPts val="338"/>
              </a:spcAft>
              <a:buClr>
                <a:schemeClr val="accent2">
                  <a:lumMod val="75000"/>
                </a:schemeClr>
              </a:buClr>
            </a:pPr>
            <a:r>
              <a:rPr lang="fr-FR" sz="1200" b="1" dirty="0"/>
              <a:t>de biodiversités différentes composent le pays</a:t>
            </a:r>
            <a:endParaRPr lang="fr-ML" sz="1200" b="1" dirty="0"/>
          </a:p>
        </p:txBody>
      </p:sp>
      <p:sp>
        <p:nvSpPr>
          <p:cNvPr id="32" name="ZoneTexte 31">
            <a:extLst>
              <a:ext uri="{FF2B5EF4-FFF2-40B4-BE49-F238E27FC236}">
                <a16:creationId xmlns:a16="http://schemas.microsoft.com/office/drawing/2014/main" id="{E0832598-54FE-3ECD-993F-B92488C7C797}"/>
              </a:ext>
            </a:extLst>
          </p:cNvPr>
          <p:cNvSpPr txBox="1"/>
          <p:nvPr>
            <p:custDataLst>
              <p:tags r:id="rId8"/>
            </p:custDataLst>
          </p:nvPr>
        </p:nvSpPr>
        <p:spPr>
          <a:xfrm>
            <a:off x="691635" y="2900923"/>
            <a:ext cx="1724088" cy="584775"/>
          </a:xfrm>
          <a:prstGeom prst="rect">
            <a:avLst/>
          </a:prstGeom>
          <a:noFill/>
        </p:spPr>
        <p:txBody>
          <a:bodyPr wrap="square" anchor="ctr">
            <a:spAutoFit/>
          </a:bodyPr>
          <a:lstStyle/>
          <a:p>
            <a:pPr defTabSz="342900" fontAlgn="ctr">
              <a:spcAft>
                <a:spcPts val="338"/>
              </a:spcAft>
              <a:buClr>
                <a:schemeClr val="accent2">
                  <a:lumMod val="75000"/>
                </a:schemeClr>
              </a:buClr>
            </a:pPr>
            <a:r>
              <a:rPr lang="fr-FR" sz="3200" b="1" dirty="0">
                <a:gradFill>
                  <a:gsLst>
                    <a:gs pos="0">
                      <a:schemeClr val="accent2"/>
                    </a:gs>
                    <a:gs pos="100000">
                      <a:schemeClr val="accent1">
                        <a:alpha val="80000"/>
                      </a:schemeClr>
                    </a:gs>
                  </a:gsLst>
                  <a:lin ang="2700000" scaled="0"/>
                </a:gradFill>
              </a:rPr>
              <a:t>+140 000</a:t>
            </a:r>
            <a:endParaRPr lang="fr-ML" sz="3200" b="1" dirty="0">
              <a:gradFill>
                <a:gsLst>
                  <a:gs pos="0">
                    <a:schemeClr val="accent2"/>
                  </a:gs>
                  <a:gs pos="100000">
                    <a:schemeClr val="accent1">
                      <a:alpha val="80000"/>
                    </a:schemeClr>
                  </a:gs>
                </a:gsLst>
                <a:lin ang="2700000" scaled="0"/>
              </a:gradFill>
            </a:endParaRPr>
          </a:p>
        </p:txBody>
      </p:sp>
      <p:sp>
        <p:nvSpPr>
          <p:cNvPr id="33" name="ZoneTexte 32">
            <a:extLst>
              <a:ext uri="{FF2B5EF4-FFF2-40B4-BE49-F238E27FC236}">
                <a16:creationId xmlns:a16="http://schemas.microsoft.com/office/drawing/2014/main" id="{7796045B-A6D8-C2EC-426F-0A17FF271288}"/>
              </a:ext>
            </a:extLst>
          </p:cNvPr>
          <p:cNvSpPr txBox="1"/>
          <p:nvPr>
            <p:custDataLst>
              <p:tags r:id="rId9"/>
            </p:custDataLst>
          </p:nvPr>
        </p:nvSpPr>
        <p:spPr>
          <a:xfrm>
            <a:off x="671197" y="3347198"/>
            <a:ext cx="1516390" cy="276999"/>
          </a:xfrm>
          <a:prstGeom prst="rect">
            <a:avLst/>
          </a:prstGeom>
          <a:noFill/>
        </p:spPr>
        <p:txBody>
          <a:bodyPr wrap="square" anchor="ctr">
            <a:spAutoFit/>
          </a:bodyPr>
          <a:lstStyle/>
          <a:p>
            <a:pPr defTabSz="342900" fontAlgn="ctr">
              <a:spcAft>
                <a:spcPts val="338"/>
              </a:spcAft>
              <a:buClr>
                <a:schemeClr val="accent2">
                  <a:lumMod val="75000"/>
                </a:schemeClr>
              </a:buClr>
            </a:pPr>
            <a:r>
              <a:rPr lang="fr-FR" sz="1200" b="1" dirty="0"/>
              <a:t>Espèces différentes </a:t>
            </a:r>
            <a:endParaRPr lang="fr-ML" sz="1200" b="1" dirty="0"/>
          </a:p>
        </p:txBody>
      </p:sp>
      <p:sp>
        <p:nvSpPr>
          <p:cNvPr id="34" name="ZoneTexte 33">
            <a:extLst>
              <a:ext uri="{FF2B5EF4-FFF2-40B4-BE49-F238E27FC236}">
                <a16:creationId xmlns:a16="http://schemas.microsoft.com/office/drawing/2014/main" id="{C7F2C2C9-FC0E-1EDA-9AF7-7A044FFAC1FC}"/>
              </a:ext>
            </a:extLst>
          </p:cNvPr>
          <p:cNvSpPr txBox="1"/>
          <p:nvPr>
            <p:custDataLst>
              <p:tags r:id="rId10"/>
            </p:custDataLst>
          </p:nvPr>
        </p:nvSpPr>
        <p:spPr>
          <a:xfrm>
            <a:off x="937478" y="3746697"/>
            <a:ext cx="2965200" cy="584775"/>
          </a:xfrm>
          <a:prstGeom prst="rect">
            <a:avLst/>
          </a:prstGeom>
          <a:noFill/>
        </p:spPr>
        <p:txBody>
          <a:bodyPr wrap="square" anchor="ctr">
            <a:spAutoFit/>
          </a:bodyPr>
          <a:lstStyle/>
          <a:p>
            <a:pPr algn="r" defTabSz="342900" fontAlgn="ctr">
              <a:spcAft>
                <a:spcPts val="338"/>
              </a:spcAft>
              <a:buClr>
                <a:schemeClr val="accent2">
                  <a:lumMod val="75000"/>
                </a:schemeClr>
              </a:buClr>
            </a:pPr>
            <a:r>
              <a:rPr lang="fr-FR" sz="3200" b="1" dirty="0">
                <a:gradFill>
                  <a:gsLst>
                    <a:gs pos="0">
                      <a:schemeClr val="accent2"/>
                    </a:gs>
                    <a:gs pos="100000">
                      <a:schemeClr val="accent1">
                        <a:alpha val="80000"/>
                      </a:schemeClr>
                    </a:gs>
                  </a:gsLst>
                  <a:lin ang="2700000" scaled="0"/>
                </a:gradFill>
              </a:rPr>
              <a:t>6.7 </a:t>
            </a:r>
            <a:r>
              <a:rPr lang="fr-FR" sz="2400" b="1" dirty="0">
                <a:gradFill>
                  <a:gsLst>
                    <a:gs pos="0">
                      <a:schemeClr val="accent2"/>
                    </a:gs>
                    <a:gs pos="100000">
                      <a:schemeClr val="accent1">
                        <a:alpha val="80000"/>
                      </a:schemeClr>
                    </a:gs>
                  </a:gsLst>
                  <a:lin ang="2700000" scaled="0"/>
                </a:gradFill>
              </a:rPr>
              <a:t>millions km²</a:t>
            </a:r>
            <a:endParaRPr lang="fr-ML" sz="3200" b="1" dirty="0">
              <a:gradFill>
                <a:gsLst>
                  <a:gs pos="0">
                    <a:schemeClr val="accent2"/>
                  </a:gs>
                  <a:gs pos="100000">
                    <a:schemeClr val="accent1">
                      <a:alpha val="80000"/>
                    </a:schemeClr>
                  </a:gs>
                </a:gsLst>
                <a:lin ang="2700000" scaled="0"/>
              </a:gradFill>
            </a:endParaRPr>
          </a:p>
        </p:txBody>
      </p:sp>
      <p:sp>
        <p:nvSpPr>
          <p:cNvPr id="35" name="ZoneTexte 34">
            <a:extLst>
              <a:ext uri="{FF2B5EF4-FFF2-40B4-BE49-F238E27FC236}">
                <a16:creationId xmlns:a16="http://schemas.microsoft.com/office/drawing/2014/main" id="{2C70423E-BE5B-E4D8-D7E6-872C8D42413E}"/>
              </a:ext>
            </a:extLst>
          </p:cNvPr>
          <p:cNvSpPr txBox="1"/>
          <p:nvPr>
            <p:custDataLst>
              <p:tags r:id="rId11"/>
            </p:custDataLst>
          </p:nvPr>
        </p:nvSpPr>
        <p:spPr>
          <a:xfrm>
            <a:off x="1431092" y="4242772"/>
            <a:ext cx="2443523" cy="461665"/>
          </a:xfrm>
          <a:prstGeom prst="rect">
            <a:avLst/>
          </a:prstGeom>
          <a:noFill/>
        </p:spPr>
        <p:txBody>
          <a:bodyPr wrap="square" anchor="ctr">
            <a:spAutoFit/>
          </a:bodyPr>
          <a:lstStyle/>
          <a:p>
            <a:pPr algn="r" defTabSz="342900" fontAlgn="ctr">
              <a:spcAft>
                <a:spcPts val="338"/>
              </a:spcAft>
              <a:buClr>
                <a:schemeClr val="accent2">
                  <a:lumMod val="75000"/>
                </a:schemeClr>
              </a:buClr>
            </a:pPr>
            <a:r>
              <a:rPr lang="fr-FR" sz="1200" b="1" dirty="0"/>
              <a:t>faisant de la Forêt Amazonienne le plus grand biome de la planète</a:t>
            </a:r>
            <a:endParaRPr lang="fr-ML" sz="1200" b="1" dirty="0"/>
          </a:p>
        </p:txBody>
      </p:sp>
      <p:pic>
        <p:nvPicPr>
          <p:cNvPr id="39" name="Jaguar of Pantanal">
            <a:extLst>
              <a:ext uri="{FF2B5EF4-FFF2-40B4-BE49-F238E27FC236}">
                <a16:creationId xmlns:a16="http://schemas.microsoft.com/office/drawing/2014/main" id="{906DAF6A-1461-B4A0-A238-CC8AA6BA9933}"/>
              </a:ext>
            </a:extLst>
          </p:cNvPr>
          <p:cNvPicPr>
            <a:picLocks noGrp="1" noChangeAspect="1"/>
          </p:cNvPicPr>
          <p:nvPr>
            <p:ph type="pic" sz="quarter" idx="14"/>
            <p:custDataLst>
              <p:tags r:id="rId12"/>
            </p:custDataLst>
          </p:nvPr>
        </p:nvPicPr>
        <p:blipFill>
          <a:blip r:embed="rId19">
            <a:extLst>
              <a:ext uri="{28A0092B-C50C-407E-A947-70E740481C1C}">
                <a14:useLocalDpi xmlns:a14="http://schemas.microsoft.com/office/drawing/2010/main" val="0"/>
              </a:ext>
            </a:extLst>
          </a:blip>
          <a:srcRect l="16667" r="16667"/>
          <a:stretch>
            <a:fillRect/>
          </a:stretch>
        </p:blipFill>
        <p:spPr>
          <a:xfrm>
            <a:off x="6858000" y="2571751"/>
            <a:ext cx="2285996" cy="2571745"/>
          </a:xfrm>
          <a:prstGeom prst="rect">
            <a:avLst/>
          </a:prstGeom>
        </p:spPr>
      </p:pic>
    </p:spTree>
    <p:extLst>
      <p:ext uri="{BB962C8B-B14F-4D97-AF65-F5344CB8AC3E}">
        <p14:creationId xmlns:p14="http://schemas.microsoft.com/office/powerpoint/2010/main" val="2065919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67916" y="413268"/>
            <a:ext cx="8208169" cy="584775"/>
          </a:xfrm>
        </p:spPr>
        <p:txBody>
          <a:bodyPr>
            <a:noAutofit/>
          </a:bodyPr>
          <a:lstStyle/>
          <a:p>
            <a:r>
              <a:rPr lang="fr-FR" dirty="0"/>
              <a:t>La biodiversité brésilienne actuellement en danger face à la pression des marchés internationaux</a:t>
            </a:r>
            <a:endParaRPr lang="fr-FR" dirty="0">
              <a:highlight>
                <a:srgbClr val="FFFF00"/>
              </a:highlight>
            </a:endParaRPr>
          </a:p>
        </p:txBody>
      </p:sp>
      <p:grpSp>
        <p:nvGrpSpPr>
          <p:cNvPr id="11" name="Groupe 10">
            <a:extLst>
              <a:ext uri="{FF2B5EF4-FFF2-40B4-BE49-F238E27FC236}">
                <a16:creationId xmlns:a16="http://schemas.microsoft.com/office/drawing/2014/main" id="{7F66080F-C38C-F716-0369-99300B987961}"/>
              </a:ext>
            </a:extLst>
          </p:cNvPr>
          <p:cNvGrpSpPr/>
          <p:nvPr/>
        </p:nvGrpSpPr>
        <p:grpSpPr>
          <a:xfrm>
            <a:off x="553497" y="1474683"/>
            <a:ext cx="828000" cy="828000"/>
            <a:chOff x="691830" y="1776948"/>
            <a:chExt cx="828000" cy="828000"/>
          </a:xfrm>
        </p:grpSpPr>
        <p:grpSp>
          <p:nvGrpSpPr>
            <p:cNvPr id="83" name="Groupe 82">
              <a:extLst>
                <a:ext uri="{FF2B5EF4-FFF2-40B4-BE49-F238E27FC236}">
                  <a16:creationId xmlns:a16="http://schemas.microsoft.com/office/drawing/2014/main" id="{CCB27330-F0FD-61EB-5DB3-398DB3F8C410}"/>
                </a:ext>
              </a:extLst>
            </p:cNvPr>
            <p:cNvGrpSpPr/>
            <p:nvPr/>
          </p:nvGrpSpPr>
          <p:grpSpPr>
            <a:xfrm>
              <a:off x="691830" y="1776948"/>
              <a:ext cx="828000" cy="828000"/>
              <a:chOff x="15656779" y="2278974"/>
              <a:chExt cx="828000" cy="828000"/>
            </a:xfrm>
          </p:grpSpPr>
          <p:sp>
            <p:nvSpPr>
              <p:cNvPr id="84" name="Oval 31">
                <a:extLst>
                  <a:ext uri="{FF2B5EF4-FFF2-40B4-BE49-F238E27FC236}">
                    <a16:creationId xmlns:a16="http://schemas.microsoft.com/office/drawing/2014/main" id="{8DE0413B-C9D3-0581-4ACD-2812AE0E77E2}"/>
                  </a:ext>
                </a:extLst>
              </p:cNvPr>
              <p:cNvSpPr>
                <a:spLocks noChangeAspect="1"/>
              </p:cNvSpPr>
              <p:nvPr/>
            </p:nvSpPr>
            <p:spPr>
              <a:xfrm>
                <a:off x="15656779" y="227897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85" name="Graphique 84" descr="Verrou">
                <a:extLst>
                  <a:ext uri="{FF2B5EF4-FFF2-40B4-BE49-F238E27FC236}">
                    <a16:creationId xmlns:a16="http://schemas.microsoft.com/office/drawing/2014/main" id="{D9434E64-4881-15D4-C5AF-6DF4CD445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0779" y="2422974"/>
                <a:ext cx="540000" cy="540000"/>
              </a:xfrm>
              <a:prstGeom prst="rect">
                <a:avLst/>
              </a:prstGeom>
            </p:spPr>
          </p:pic>
        </p:grpSp>
        <p:pic>
          <p:nvPicPr>
            <p:cNvPr id="51" name="Graphique 50">
              <a:extLst>
                <a:ext uri="{FF2B5EF4-FFF2-40B4-BE49-F238E27FC236}">
                  <a16:creationId xmlns:a16="http://schemas.microsoft.com/office/drawing/2014/main" id="{6CDF10D0-8E5D-A967-96FA-578AB339C9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830" y="1974948"/>
              <a:ext cx="540000" cy="432001"/>
            </a:xfrm>
            <a:prstGeom prst="rect">
              <a:avLst/>
            </a:prstGeom>
          </p:spPr>
        </p:pic>
      </p:grpSp>
      <p:grpSp>
        <p:nvGrpSpPr>
          <p:cNvPr id="8" name="Groupe 7">
            <a:extLst>
              <a:ext uri="{FF2B5EF4-FFF2-40B4-BE49-F238E27FC236}">
                <a16:creationId xmlns:a16="http://schemas.microsoft.com/office/drawing/2014/main" id="{524E56EF-C3DB-7CB3-670E-40305149D8FD}"/>
              </a:ext>
            </a:extLst>
          </p:cNvPr>
          <p:cNvGrpSpPr/>
          <p:nvPr/>
        </p:nvGrpSpPr>
        <p:grpSpPr>
          <a:xfrm>
            <a:off x="3198157" y="3054763"/>
            <a:ext cx="828000" cy="828000"/>
            <a:chOff x="3402163" y="2947574"/>
            <a:chExt cx="828000" cy="828000"/>
          </a:xfrm>
        </p:grpSpPr>
        <p:grpSp>
          <p:nvGrpSpPr>
            <p:cNvPr id="86" name="Groupe 85">
              <a:extLst>
                <a:ext uri="{FF2B5EF4-FFF2-40B4-BE49-F238E27FC236}">
                  <a16:creationId xmlns:a16="http://schemas.microsoft.com/office/drawing/2014/main" id="{44A622E8-2F39-D101-62EC-85EA373F76FC}"/>
                </a:ext>
              </a:extLst>
            </p:cNvPr>
            <p:cNvGrpSpPr/>
            <p:nvPr/>
          </p:nvGrpSpPr>
          <p:grpSpPr>
            <a:xfrm>
              <a:off x="3402163" y="2947574"/>
              <a:ext cx="828000" cy="828000"/>
              <a:chOff x="15656779" y="2278974"/>
              <a:chExt cx="828000" cy="828000"/>
            </a:xfrm>
          </p:grpSpPr>
          <p:sp>
            <p:nvSpPr>
              <p:cNvPr id="87" name="Oval 31">
                <a:extLst>
                  <a:ext uri="{FF2B5EF4-FFF2-40B4-BE49-F238E27FC236}">
                    <a16:creationId xmlns:a16="http://schemas.microsoft.com/office/drawing/2014/main" id="{44567CF5-546C-42BB-77B8-D7317F4ABF36}"/>
                  </a:ext>
                </a:extLst>
              </p:cNvPr>
              <p:cNvSpPr>
                <a:spLocks noChangeAspect="1"/>
              </p:cNvSpPr>
              <p:nvPr/>
            </p:nvSpPr>
            <p:spPr>
              <a:xfrm>
                <a:off x="15656779" y="227897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88" name="Graphique 87" descr="Verrou">
                <a:extLst>
                  <a:ext uri="{FF2B5EF4-FFF2-40B4-BE49-F238E27FC236}">
                    <a16:creationId xmlns:a16="http://schemas.microsoft.com/office/drawing/2014/main" id="{6292617C-1002-CCD6-4995-3A8A2825B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0779" y="2422974"/>
                <a:ext cx="540000" cy="540000"/>
              </a:xfrm>
              <a:prstGeom prst="rect">
                <a:avLst/>
              </a:prstGeom>
            </p:spPr>
          </p:pic>
        </p:grpSp>
        <p:pic>
          <p:nvPicPr>
            <p:cNvPr id="52" name="Graphique 51">
              <a:extLst>
                <a:ext uri="{FF2B5EF4-FFF2-40B4-BE49-F238E27FC236}">
                  <a16:creationId xmlns:a16="http://schemas.microsoft.com/office/drawing/2014/main" id="{2D3F5B19-178E-786C-BC2F-B7EF9A6CD1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3140" y="3158551"/>
              <a:ext cx="406046" cy="406046"/>
            </a:xfrm>
            <a:prstGeom prst="rect">
              <a:avLst/>
            </a:prstGeom>
          </p:spPr>
        </p:pic>
      </p:grpSp>
      <p:grpSp>
        <p:nvGrpSpPr>
          <p:cNvPr id="10" name="Groupe 9">
            <a:extLst>
              <a:ext uri="{FF2B5EF4-FFF2-40B4-BE49-F238E27FC236}">
                <a16:creationId xmlns:a16="http://schemas.microsoft.com/office/drawing/2014/main" id="{A3ED1106-C4EC-81B5-38F9-945C6A36586A}"/>
              </a:ext>
            </a:extLst>
          </p:cNvPr>
          <p:cNvGrpSpPr/>
          <p:nvPr/>
        </p:nvGrpSpPr>
        <p:grpSpPr>
          <a:xfrm>
            <a:off x="4641628" y="1474683"/>
            <a:ext cx="828000" cy="828000"/>
            <a:chOff x="4412613" y="1776948"/>
            <a:chExt cx="828000" cy="828000"/>
          </a:xfrm>
        </p:grpSpPr>
        <p:grpSp>
          <p:nvGrpSpPr>
            <p:cNvPr id="89" name="Groupe 88">
              <a:extLst>
                <a:ext uri="{FF2B5EF4-FFF2-40B4-BE49-F238E27FC236}">
                  <a16:creationId xmlns:a16="http://schemas.microsoft.com/office/drawing/2014/main" id="{E1402EA9-5902-03C7-BE3F-B4D1344E7E40}"/>
                </a:ext>
              </a:extLst>
            </p:cNvPr>
            <p:cNvGrpSpPr/>
            <p:nvPr/>
          </p:nvGrpSpPr>
          <p:grpSpPr>
            <a:xfrm>
              <a:off x="4412613" y="1776948"/>
              <a:ext cx="828000" cy="828000"/>
              <a:chOff x="15656779" y="2278974"/>
              <a:chExt cx="828000" cy="828000"/>
            </a:xfrm>
          </p:grpSpPr>
          <p:sp>
            <p:nvSpPr>
              <p:cNvPr id="90" name="Oval 31">
                <a:extLst>
                  <a:ext uri="{FF2B5EF4-FFF2-40B4-BE49-F238E27FC236}">
                    <a16:creationId xmlns:a16="http://schemas.microsoft.com/office/drawing/2014/main" id="{49ECCAFC-B918-FF2F-F850-ED8595CB9792}"/>
                  </a:ext>
                </a:extLst>
              </p:cNvPr>
              <p:cNvSpPr>
                <a:spLocks noChangeAspect="1"/>
              </p:cNvSpPr>
              <p:nvPr/>
            </p:nvSpPr>
            <p:spPr>
              <a:xfrm>
                <a:off x="15656779" y="227897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91" name="Graphique 90" descr="Verrou">
                <a:extLst>
                  <a:ext uri="{FF2B5EF4-FFF2-40B4-BE49-F238E27FC236}">
                    <a16:creationId xmlns:a16="http://schemas.microsoft.com/office/drawing/2014/main" id="{2298D097-9385-90B1-B49F-8F776B04F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0779" y="2422974"/>
                <a:ext cx="540000" cy="540000"/>
              </a:xfrm>
              <a:prstGeom prst="rect">
                <a:avLst/>
              </a:prstGeom>
            </p:spPr>
          </p:pic>
        </p:grpSp>
        <p:pic>
          <p:nvPicPr>
            <p:cNvPr id="53" name="Graphique 52">
              <a:extLst>
                <a:ext uri="{FF2B5EF4-FFF2-40B4-BE49-F238E27FC236}">
                  <a16:creationId xmlns:a16="http://schemas.microsoft.com/office/drawing/2014/main" id="{311A6885-4890-FED4-EABE-5890EFB30B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9267" y="1965410"/>
              <a:ext cx="394692" cy="451076"/>
            </a:xfrm>
            <a:prstGeom prst="rect">
              <a:avLst/>
            </a:prstGeom>
          </p:spPr>
        </p:pic>
      </p:grpSp>
      <p:grpSp>
        <p:nvGrpSpPr>
          <p:cNvPr id="9" name="Groupe 8">
            <a:extLst>
              <a:ext uri="{FF2B5EF4-FFF2-40B4-BE49-F238E27FC236}">
                <a16:creationId xmlns:a16="http://schemas.microsoft.com/office/drawing/2014/main" id="{56ACDE6B-D0DD-6D5C-09A4-1228571E77A5}"/>
              </a:ext>
            </a:extLst>
          </p:cNvPr>
          <p:cNvGrpSpPr/>
          <p:nvPr/>
        </p:nvGrpSpPr>
        <p:grpSpPr>
          <a:xfrm>
            <a:off x="7578085" y="3054763"/>
            <a:ext cx="828000" cy="828000"/>
            <a:chOff x="7611203" y="2947574"/>
            <a:chExt cx="828000" cy="828000"/>
          </a:xfrm>
        </p:grpSpPr>
        <p:grpSp>
          <p:nvGrpSpPr>
            <p:cNvPr id="92" name="Groupe 91">
              <a:extLst>
                <a:ext uri="{FF2B5EF4-FFF2-40B4-BE49-F238E27FC236}">
                  <a16:creationId xmlns:a16="http://schemas.microsoft.com/office/drawing/2014/main" id="{95913ADA-7B1D-8084-A957-91626DBDA7A6}"/>
                </a:ext>
              </a:extLst>
            </p:cNvPr>
            <p:cNvGrpSpPr/>
            <p:nvPr/>
          </p:nvGrpSpPr>
          <p:grpSpPr>
            <a:xfrm>
              <a:off x="7611203" y="2947574"/>
              <a:ext cx="828000" cy="828000"/>
              <a:chOff x="15656779" y="2278974"/>
              <a:chExt cx="828000" cy="828000"/>
            </a:xfrm>
          </p:grpSpPr>
          <p:sp>
            <p:nvSpPr>
              <p:cNvPr id="93" name="Oval 31">
                <a:extLst>
                  <a:ext uri="{FF2B5EF4-FFF2-40B4-BE49-F238E27FC236}">
                    <a16:creationId xmlns:a16="http://schemas.microsoft.com/office/drawing/2014/main" id="{C16928A5-0780-81F1-B5CA-1969F37967E4}"/>
                  </a:ext>
                </a:extLst>
              </p:cNvPr>
              <p:cNvSpPr>
                <a:spLocks noChangeAspect="1"/>
              </p:cNvSpPr>
              <p:nvPr/>
            </p:nvSpPr>
            <p:spPr>
              <a:xfrm>
                <a:off x="15656779" y="2278974"/>
                <a:ext cx="828000" cy="828000"/>
              </a:xfrm>
              <a:prstGeom prst="ellipse">
                <a:avLst/>
              </a:prstGeom>
              <a:solidFill>
                <a:sysClr val="window" lastClr="FFFFFF"/>
              </a:solidFill>
              <a:ln w="57150" cap="flat" cmpd="sng" algn="ctr">
                <a:gradFill>
                  <a:gsLst>
                    <a:gs pos="0">
                      <a:srgbClr val="93D522"/>
                    </a:gs>
                    <a:gs pos="100000">
                      <a:srgbClr val="023B88"/>
                    </a:gs>
                  </a:gsLst>
                  <a:lin ang="5400000" scaled="1"/>
                </a:gradFill>
                <a:prstDash val="solid"/>
              </a:ln>
              <a:effectLst/>
            </p:spPr>
            <p:txBody>
              <a:bodyPr rtlCol="0" anchor="ctr"/>
              <a:lstStyle/>
              <a:p>
                <a:pPr marL="0" marR="0" lvl="0" indent="0" algn="ctr" defTabSz="389616" rtl="0" eaLnBrk="1" fontAlgn="auto" latinLnBrk="0" hangingPunct="1">
                  <a:lnSpc>
                    <a:spcPct val="100000"/>
                  </a:lnSpc>
                  <a:spcBef>
                    <a:spcPts val="0"/>
                  </a:spcBef>
                  <a:spcAft>
                    <a:spcPts val="0"/>
                  </a:spcAft>
                  <a:buClrTx/>
                  <a:buSzTx/>
                  <a:buFontTx/>
                  <a:buNone/>
                  <a:tabLst/>
                  <a:defRPr/>
                </a:pPr>
                <a:endParaRPr kumimoji="0" lang="fr-FR" sz="1801" b="0" i="0" u="none" strike="noStrike" kern="0" cap="none" spc="0" normalizeH="0" baseline="0" noProof="0" dirty="0">
                  <a:ln>
                    <a:noFill/>
                  </a:ln>
                  <a:solidFill>
                    <a:prstClr val="white"/>
                  </a:solidFill>
                  <a:effectLst/>
                  <a:uLnTx/>
                  <a:uFillTx/>
                  <a:latin typeface="Calibri"/>
                  <a:ea typeface="+mn-ea"/>
                  <a:cs typeface="+mn-cs"/>
                </a:endParaRPr>
              </a:p>
            </p:txBody>
          </p:sp>
          <p:pic>
            <p:nvPicPr>
              <p:cNvPr id="94" name="Graphique 93" descr="Verrou">
                <a:extLst>
                  <a:ext uri="{FF2B5EF4-FFF2-40B4-BE49-F238E27FC236}">
                    <a16:creationId xmlns:a16="http://schemas.microsoft.com/office/drawing/2014/main" id="{17C431EC-133B-D2EB-BDB3-C0A9D3189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0779" y="2422974"/>
                <a:ext cx="540000" cy="540000"/>
              </a:xfrm>
              <a:prstGeom prst="rect">
                <a:avLst/>
              </a:prstGeom>
            </p:spPr>
          </p:pic>
        </p:grpSp>
        <p:pic>
          <p:nvPicPr>
            <p:cNvPr id="54" name="Graphique 53">
              <a:extLst>
                <a:ext uri="{FF2B5EF4-FFF2-40B4-BE49-F238E27FC236}">
                  <a16:creationId xmlns:a16="http://schemas.microsoft.com/office/drawing/2014/main" id="{FA276EC7-F42B-09D2-3142-397B0A8828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39471" y="3149309"/>
              <a:ext cx="371464" cy="424530"/>
            </a:xfrm>
            <a:prstGeom prst="rect">
              <a:avLst/>
            </a:prstGeom>
          </p:spPr>
        </p:pic>
      </p:grpSp>
      <p:sp>
        <p:nvSpPr>
          <p:cNvPr id="55" name="Rectangle 54">
            <a:extLst>
              <a:ext uri="{FF2B5EF4-FFF2-40B4-BE49-F238E27FC236}">
                <a16:creationId xmlns:a16="http://schemas.microsoft.com/office/drawing/2014/main" id="{9546B53C-F3BF-1BD8-595A-BF51BAB1C63B}"/>
              </a:ext>
            </a:extLst>
          </p:cNvPr>
          <p:cNvSpPr/>
          <p:nvPr/>
        </p:nvSpPr>
        <p:spPr>
          <a:xfrm>
            <a:off x="1652445" y="1596296"/>
            <a:ext cx="2632653" cy="584775"/>
          </a:xfrm>
          <a:prstGeom prst="rect">
            <a:avLst/>
          </a:prstGeom>
        </p:spPr>
        <p:txBody>
          <a:bodyPr wrap="square">
            <a:spAutoFit/>
          </a:bodyPr>
          <a:lstStyle/>
          <a:p>
            <a:r>
              <a:rPr lang="fr-FR" altLang="en-US" sz="2000" b="1" dirty="0">
                <a:gradFill>
                  <a:gsLst>
                    <a:gs pos="0">
                      <a:schemeClr val="accent2"/>
                    </a:gs>
                    <a:gs pos="100000">
                      <a:schemeClr val="accent1">
                        <a:alpha val="80000"/>
                      </a:schemeClr>
                    </a:gs>
                  </a:gsLst>
                  <a:lin ang="2700000" scaled="0"/>
                </a:gradFill>
              </a:rPr>
              <a:t>Élevage bovin </a:t>
            </a:r>
          </a:p>
          <a:p>
            <a:r>
              <a:rPr lang="fr-FR" altLang="en-US" sz="1200" b="1" dirty="0"/>
              <a:t>2</a:t>
            </a:r>
            <a:r>
              <a:rPr lang="fr-FR" altLang="en-US" sz="1200" b="1" baseline="30000" dirty="0"/>
              <a:t>e</a:t>
            </a:r>
            <a:r>
              <a:rPr lang="fr-FR" altLang="en-US" sz="1200" b="1" dirty="0"/>
              <a:t> producteur et exportateur mondial</a:t>
            </a:r>
          </a:p>
        </p:txBody>
      </p:sp>
      <p:sp>
        <p:nvSpPr>
          <p:cNvPr id="57" name="Rectangle 56">
            <a:extLst>
              <a:ext uri="{FF2B5EF4-FFF2-40B4-BE49-F238E27FC236}">
                <a16:creationId xmlns:a16="http://schemas.microsoft.com/office/drawing/2014/main" id="{BDE7AD9D-D235-CF67-0A44-0118188B454B}"/>
              </a:ext>
            </a:extLst>
          </p:cNvPr>
          <p:cNvSpPr/>
          <p:nvPr/>
        </p:nvSpPr>
        <p:spPr>
          <a:xfrm>
            <a:off x="467915" y="3084043"/>
            <a:ext cx="2522339" cy="769441"/>
          </a:xfrm>
          <a:prstGeom prst="rect">
            <a:avLst/>
          </a:prstGeom>
        </p:spPr>
        <p:txBody>
          <a:bodyPr wrap="square">
            <a:spAutoFit/>
          </a:bodyPr>
          <a:lstStyle/>
          <a:p>
            <a:pPr algn="r"/>
            <a:r>
              <a:rPr lang="fr-FR" altLang="en-US" sz="2000" b="1" dirty="0">
                <a:gradFill>
                  <a:gsLst>
                    <a:gs pos="0">
                      <a:schemeClr val="accent2"/>
                    </a:gs>
                    <a:gs pos="100000">
                      <a:schemeClr val="accent1">
                        <a:alpha val="80000"/>
                      </a:schemeClr>
                    </a:gs>
                  </a:gsLst>
                  <a:lin ang="2700000" scaled="0"/>
                </a:gradFill>
              </a:rPr>
              <a:t>Production de Soja</a:t>
            </a:r>
          </a:p>
          <a:p>
            <a:pPr algn="r"/>
            <a:r>
              <a:rPr lang="fr-FR" altLang="en-US" sz="1200" b="1" dirty="0"/>
              <a:t>1e producteur mondial depuis 5 ans</a:t>
            </a:r>
          </a:p>
          <a:p>
            <a:pPr algn="r"/>
            <a:r>
              <a:rPr lang="fr-FR" altLang="en-US" sz="1200" b="1" dirty="0"/>
              <a:t>50% des exportations mondiales  </a:t>
            </a:r>
          </a:p>
        </p:txBody>
      </p:sp>
      <p:sp>
        <p:nvSpPr>
          <p:cNvPr id="5" name="Rectangle 4">
            <a:extLst>
              <a:ext uri="{FF2B5EF4-FFF2-40B4-BE49-F238E27FC236}">
                <a16:creationId xmlns:a16="http://schemas.microsoft.com/office/drawing/2014/main" id="{5D39544B-CB7A-0F8A-8B21-E4D6C1EA5D66}"/>
              </a:ext>
            </a:extLst>
          </p:cNvPr>
          <p:cNvSpPr/>
          <p:nvPr/>
        </p:nvSpPr>
        <p:spPr>
          <a:xfrm>
            <a:off x="5602245" y="1503963"/>
            <a:ext cx="2722124" cy="769441"/>
          </a:xfrm>
          <a:prstGeom prst="rect">
            <a:avLst/>
          </a:prstGeom>
        </p:spPr>
        <p:txBody>
          <a:bodyPr wrap="square">
            <a:spAutoFit/>
          </a:bodyPr>
          <a:lstStyle/>
          <a:p>
            <a:r>
              <a:rPr lang="fr-FR" altLang="en-US" sz="2000" b="1" dirty="0">
                <a:gradFill>
                  <a:gsLst>
                    <a:gs pos="0">
                      <a:schemeClr val="accent2"/>
                    </a:gs>
                    <a:gs pos="100000">
                      <a:schemeClr val="accent1">
                        <a:alpha val="80000"/>
                      </a:schemeClr>
                    </a:gs>
                  </a:gsLst>
                  <a:lin ang="2700000" scaled="0"/>
                </a:gradFill>
              </a:rPr>
              <a:t>Culture forestière</a:t>
            </a:r>
          </a:p>
          <a:p>
            <a:r>
              <a:rPr lang="fr-FR" altLang="en-US" sz="1200" b="1" dirty="0"/>
              <a:t>Représente 8% des exportations, contribue à 5% du PIB du Brésil</a:t>
            </a:r>
          </a:p>
        </p:txBody>
      </p:sp>
      <p:sp>
        <p:nvSpPr>
          <p:cNvPr id="7" name="Rectangle 6">
            <a:extLst>
              <a:ext uri="{FF2B5EF4-FFF2-40B4-BE49-F238E27FC236}">
                <a16:creationId xmlns:a16="http://schemas.microsoft.com/office/drawing/2014/main" id="{59514DFC-0567-3B49-3519-670D8EDCE72B}"/>
              </a:ext>
            </a:extLst>
          </p:cNvPr>
          <p:cNvSpPr/>
          <p:nvPr/>
        </p:nvSpPr>
        <p:spPr>
          <a:xfrm>
            <a:off x="4648059" y="3084043"/>
            <a:ext cx="2722124" cy="769441"/>
          </a:xfrm>
          <a:prstGeom prst="rect">
            <a:avLst/>
          </a:prstGeom>
        </p:spPr>
        <p:txBody>
          <a:bodyPr wrap="square">
            <a:spAutoFit/>
          </a:bodyPr>
          <a:lstStyle/>
          <a:p>
            <a:pPr algn="r"/>
            <a:r>
              <a:rPr lang="fr-FR" altLang="en-US" sz="2000" b="1" dirty="0">
                <a:gradFill>
                  <a:gsLst>
                    <a:gs pos="0">
                      <a:schemeClr val="accent2"/>
                    </a:gs>
                    <a:gs pos="100000">
                      <a:schemeClr val="accent1">
                        <a:alpha val="80000"/>
                      </a:schemeClr>
                    </a:gs>
                  </a:gsLst>
                  <a:lin ang="2700000" scaled="0"/>
                </a:gradFill>
              </a:rPr>
              <a:t>Production de minerais </a:t>
            </a:r>
          </a:p>
          <a:p>
            <a:pPr algn="r"/>
            <a:r>
              <a:rPr lang="fr-FR" altLang="en-US" sz="1200" b="1" dirty="0"/>
              <a:t>Représente 12% des exportations,</a:t>
            </a:r>
          </a:p>
          <a:p>
            <a:pPr algn="r"/>
            <a:r>
              <a:rPr lang="fr-FR" altLang="en-US" sz="1200" b="1" dirty="0"/>
              <a:t>et contribue à 4% du PIB</a:t>
            </a:r>
          </a:p>
        </p:txBody>
      </p:sp>
    </p:spTree>
    <p:extLst>
      <p:ext uri="{BB962C8B-B14F-4D97-AF65-F5344CB8AC3E}">
        <p14:creationId xmlns:p14="http://schemas.microsoft.com/office/powerpoint/2010/main" val="1901402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 name="Rectangle 7">
            <a:extLst>
              <a:ext uri="{FF2B5EF4-FFF2-40B4-BE49-F238E27FC236}">
                <a16:creationId xmlns:a16="http://schemas.microsoft.com/office/drawing/2014/main" id="{DDCD10E5-0BA4-B68D-00CA-7F5A3A80410B}"/>
              </a:ext>
            </a:extLst>
          </p:cNvPr>
          <p:cNvSpPr/>
          <p:nvPr>
            <p:custDataLst>
              <p:tags r:id="rId1"/>
            </p:custDataLst>
          </p:nvPr>
        </p:nvSpPr>
        <p:spPr>
          <a:xfrm>
            <a:off x="4853368" y="1591707"/>
            <a:ext cx="3483097" cy="2961804"/>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C59A2DB-03C2-B368-E487-DCF70A484846}"/>
              </a:ext>
            </a:extLst>
          </p:cNvPr>
          <p:cNvSpPr/>
          <p:nvPr>
            <p:custDataLst>
              <p:tags r:id="rId2"/>
            </p:custDataLst>
          </p:nvPr>
        </p:nvSpPr>
        <p:spPr>
          <a:xfrm>
            <a:off x="584520" y="1591707"/>
            <a:ext cx="3483097" cy="2961804"/>
          </a:xfrm>
          <a:prstGeom prst="rect">
            <a:avLst/>
          </a:prstGeom>
          <a:solidFill>
            <a:schemeClr val="bg1"/>
          </a:solidFill>
          <a:ln w="9525">
            <a:gradFill flip="none" rotWithShape="1">
              <a:gsLst>
                <a:gs pos="0">
                  <a:schemeClr val="bg2"/>
                </a:gs>
                <a:gs pos="100000">
                  <a:schemeClr val="tx2"/>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33600" rIns="48000" bIns="19200" numCol="1" spcCol="0" rtlCol="0" fromWordArt="0" anchor="ctr" anchorCtr="0" forceAA="0" compatLnSpc="1">
            <a:prstTxWarp prst="textNoShape">
              <a:avLst/>
            </a:prstTxWarp>
            <a:spAutoFit/>
          </a:bodyPr>
          <a:lstStyle/>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lang="fr-FR" sz="1400" b="1" dirty="0">
              <a:solidFill>
                <a:srgbClr val="000000"/>
              </a:solidFill>
              <a:latin typeface="Calibri"/>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9356" rtl="0" eaLnBrk="1" fontAlgn="auto" latinLnBrk="0" hangingPunct="1">
              <a:lnSpc>
                <a:spcPct val="9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91" name="Google Shape;891;p28"/>
          <p:cNvSpPr txBox="1">
            <a:spLocks noGrp="1"/>
          </p:cNvSpPr>
          <p:nvPr>
            <p:ph type="title"/>
            <p:custDataLst>
              <p:tags r:id="rId3"/>
            </p:custDataLst>
          </p:nvPr>
        </p:nvSpPr>
        <p:spPr>
          <a:xfrm>
            <a:off x="396702" y="408748"/>
            <a:ext cx="8521075" cy="504209"/>
          </a:xfrm>
          <a:prstGeom prst="rect">
            <a:avLst/>
          </a:prstGeom>
          <a:noFill/>
          <a:ln>
            <a:noFill/>
          </a:ln>
        </p:spPr>
        <p:txBody>
          <a:bodyPr spcFirstLastPara="1" vert="horz" wrap="square" lIns="68569" tIns="34275" rIns="68569" bIns="34275" rtlCol="0" anchor="ctr" anchorCtr="0">
            <a:noAutofit/>
          </a:bodyPr>
          <a:lstStyle/>
          <a:p>
            <a:pPr>
              <a:buSzPct val="100000"/>
            </a:pPr>
            <a:r>
              <a:rPr lang="fr-FR" dirty="0">
                <a:latin typeface="+mn-lt"/>
                <a:ea typeface="Open Sans" panose="020B0606030504020204" pitchFamily="34" charset="0"/>
                <a:cs typeface="Open Sans" panose="020B0606030504020204" pitchFamily="34" charset="0"/>
              </a:rPr>
              <a:t>Pour préserver la biodiversité, les entreprises brésiliennes repensent leurs activités</a:t>
            </a:r>
          </a:p>
        </p:txBody>
      </p:sp>
      <p:pic>
        <p:nvPicPr>
          <p:cNvPr id="13" name="Image 12">
            <a:extLst>
              <a:ext uri="{FF2B5EF4-FFF2-40B4-BE49-F238E27FC236}">
                <a16:creationId xmlns:a16="http://schemas.microsoft.com/office/drawing/2014/main" id="{DC4308F2-71F1-D848-960B-923A057152BE}"/>
              </a:ext>
            </a:extLst>
          </p:cNvPr>
          <p:cNvPicPr>
            <a:picLocks noChangeAspect="1"/>
          </p:cNvPicPr>
          <p:nvPr/>
        </p:nvPicPr>
        <p:blipFill>
          <a:blip r:embed="rId12"/>
          <a:stretch>
            <a:fillRect/>
          </a:stretch>
        </p:blipFill>
        <p:spPr>
          <a:xfrm>
            <a:off x="1347719" y="1304703"/>
            <a:ext cx="1956698" cy="504209"/>
          </a:xfrm>
          <a:prstGeom prst="rect">
            <a:avLst/>
          </a:prstGeom>
        </p:spPr>
      </p:pic>
      <p:sp>
        <p:nvSpPr>
          <p:cNvPr id="15" name="Rectangle 14">
            <a:extLst>
              <a:ext uri="{FF2B5EF4-FFF2-40B4-BE49-F238E27FC236}">
                <a16:creationId xmlns:a16="http://schemas.microsoft.com/office/drawing/2014/main" id="{D26897F1-50C3-8F6A-C6D7-491A941C4CD0}"/>
              </a:ext>
            </a:extLst>
          </p:cNvPr>
          <p:cNvSpPr/>
          <p:nvPr>
            <p:custDataLst>
              <p:tags r:id="rId4"/>
            </p:custDataLst>
          </p:nvPr>
        </p:nvSpPr>
        <p:spPr>
          <a:xfrm>
            <a:off x="730044" y="2554215"/>
            <a:ext cx="2637222" cy="864971"/>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defTabSz="519488" rtl="0" eaLnBrk="1" fontAlgn="auto" latinLnBrk="0" hangingPunct="1">
              <a:lnSpc>
                <a:spcPct val="100000"/>
              </a:lnSpc>
              <a:spcBef>
                <a:spcPts val="0"/>
              </a:spcBef>
              <a:spcAft>
                <a:spcPts val="0"/>
              </a:spcAft>
              <a:buClr>
                <a:schemeClr val="tx2"/>
              </a:buClr>
              <a:buSzTx/>
              <a:tabLst/>
              <a:defRPr/>
            </a:pPr>
            <a:r>
              <a:rPr lang="fr-FR" sz="1800" b="1" dirty="0">
                <a:gradFill>
                  <a:gsLst>
                    <a:gs pos="0">
                      <a:schemeClr val="accent2"/>
                    </a:gs>
                    <a:gs pos="100000">
                      <a:schemeClr val="accent1">
                        <a:alpha val="80000"/>
                      </a:schemeClr>
                    </a:gs>
                  </a:gsLst>
                  <a:lin ang="2700000" scaled="0"/>
                </a:gradFill>
              </a:rPr>
              <a:t>Corridors écologiques </a:t>
            </a:r>
            <a:r>
              <a:rPr lang="fr-FR" sz="1100" b="1" dirty="0">
                <a:solidFill>
                  <a:schemeClr val="tx1"/>
                </a:solidFill>
              </a:rPr>
              <a:t>reliant des régions isolées afin d'améliorer la biodiversité et de soutenir sa conservation</a:t>
            </a:r>
          </a:p>
        </p:txBody>
      </p:sp>
      <p:sp>
        <p:nvSpPr>
          <p:cNvPr id="2" name="Rectangle 1">
            <a:extLst>
              <a:ext uri="{FF2B5EF4-FFF2-40B4-BE49-F238E27FC236}">
                <a16:creationId xmlns:a16="http://schemas.microsoft.com/office/drawing/2014/main" id="{E133BEE5-1072-8574-5A41-8D81568F30FC}"/>
              </a:ext>
            </a:extLst>
          </p:cNvPr>
          <p:cNvSpPr/>
          <p:nvPr>
            <p:custDataLst>
              <p:tags r:id="rId5"/>
            </p:custDataLst>
          </p:nvPr>
        </p:nvSpPr>
        <p:spPr>
          <a:xfrm>
            <a:off x="4953639" y="2548119"/>
            <a:ext cx="3282553" cy="877163"/>
          </a:xfrm>
          <a:prstGeom prst="rect">
            <a:avLst/>
          </a:prstGeom>
        </p:spPr>
        <p:txBody>
          <a:bodyPr wrap="square">
            <a:spAutoFit/>
          </a:bodyPr>
          <a:lstStyle/>
          <a:p>
            <a:r>
              <a:rPr lang="fr-FR" altLang="en-US" sz="1800" b="1" dirty="0">
                <a:gradFill>
                  <a:gsLst>
                    <a:gs pos="0">
                      <a:schemeClr val="accent2"/>
                    </a:gs>
                    <a:gs pos="100000">
                      <a:schemeClr val="accent1">
                        <a:alpha val="80000"/>
                      </a:schemeClr>
                    </a:gs>
                  </a:gsLst>
                  <a:lin ang="2700000" scaled="0"/>
                </a:gradFill>
              </a:rPr>
              <a:t>« Standing Forest » </a:t>
            </a:r>
            <a:r>
              <a:rPr lang="fr-FR" altLang="en-US" sz="1800" b="1" dirty="0" err="1">
                <a:gradFill>
                  <a:gsLst>
                    <a:gs pos="0">
                      <a:schemeClr val="accent2"/>
                    </a:gs>
                    <a:gs pos="100000">
                      <a:schemeClr val="accent1">
                        <a:alpha val="80000"/>
                      </a:schemeClr>
                    </a:gs>
                  </a:gsLst>
                  <a:lin ang="2700000" scaled="0"/>
                </a:gradFill>
              </a:rPr>
              <a:t>economy</a:t>
            </a:r>
            <a:r>
              <a:rPr lang="fr-FR" altLang="en-US" sz="1800" b="1" dirty="0">
                <a:gradFill>
                  <a:gsLst>
                    <a:gs pos="0">
                      <a:schemeClr val="accent2"/>
                    </a:gs>
                    <a:gs pos="100000">
                      <a:schemeClr val="accent1">
                        <a:alpha val="80000"/>
                      </a:schemeClr>
                    </a:gs>
                  </a:gsLst>
                  <a:lin ang="2700000" scaled="0"/>
                </a:gradFill>
              </a:rPr>
              <a:t> </a:t>
            </a:r>
          </a:p>
          <a:p>
            <a:r>
              <a:rPr lang="fr-FR" altLang="en-US" sz="1100" b="1" dirty="0"/>
              <a:t>Les forêts peuvent avoir une plus grande valeur économique en produisant des ressources durables, plutôt qu'en étant coupées </a:t>
            </a:r>
          </a:p>
        </p:txBody>
      </p:sp>
      <p:pic>
        <p:nvPicPr>
          <p:cNvPr id="6" name="Image 5">
            <a:extLst>
              <a:ext uri="{FF2B5EF4-FFF2-40B4-BE49-F238E27FC236}">
                <a16:creationId xmlns:a16="http://schemas.microsoft.com/office/drawing/2014/main" id="{A232A8C8-0E4C-5BD6-1610-74C17CEA5225}"/>
              </a:ext>
            </a:extLst>
          </p:cNvPr>
          <p:cNvPicPr>
            <a:picLocks noChangeAspect="1"/>
          </p:cNvPicPr>
          <p:nvPr/>
        </p:nvPicPr>
        <p:blipFill>
          <a:blip r:embed="rId13"/>
          <a:stretch>
            <a:fillRect/>
          </a:stretch>
        </p:blipFill>
        <p:spPr>
          <a:xfrm>
            <a:off x="5540762" y="1286918"/>
            <a:ext cx="2108308" cy="539778"/>
          </a:xfrm>
          <a:prstGeom prst="rect">
            <a:avLst/>
          </a:prstGeom>
        </p:spPr>
      </p:pic>
      <p:sp>
        <p:nvSpPr>
          <p:cNvPr id="9" name="Rectangle 8">
            <a:extLst>
              <a:ext uri="{FF2B5EF4-FFF2-40B4-BE49-F238E27FC236}">
                <a16:creationId xmlns:a16="http://schemas.microsoft.com/office/drawing/2014/main" id="{9E47214F-4A89-61F4-7854-903AA2A2CD05}"/>
              </a:ext>
            </a:extLst>
          </p:cNvPr>
          <p:cNvSpPr/>
          <p:nvPr>
            <p:custDataLst>
              <p:tags r:id="rId6"/>
            </p:custDataLst>
          </p:nvPr>
        </p:nvSpPr>
        <p:spPr>
          <a:xfrm>
            <a:off x="1239931" y="3578766"/>
            <a:ext cx="2637222" cy="696386"/>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r" defTabSz="519488" rtl="0" eaLnBrk="1" fontAlgn="auto" latinLnBrk="0" hangingPunct="1">
              <a:lnSpc>
                <a:spcPct val="100000"/>
              </a:lnSpc>
              <a:spcBef>
                <a:spcPts val="0"/>
              </a:spcBef>
              <a:spcAft>
                <a:spcPts val="0"/>
              </a:spcAft>
              <a:buClr>
                <a:schemeClr val="tx2"/>
              </a:buClr>
              <a:buSzTx/>
              <a:tabLst/>
              <a:defRPr/>
            </a:pPr>
            <a:r>
              <a:rPr lang="fr-FR" sz="1800" b="1" dirty="0">
                <a:gradFill>
                  <a:gsLst>
                    <a:gs pos="0">
                      <a:schemeClr val="accent2"/>
                    </a:gs>
                    <a:gs pos="100000">
                      <a:schemeClr val="accent1">
                        <a:alpha val="80000"/>
                      </a:schemeClr>
                    </a:gs>
                  </a:gsLst>
                  <a:lin ang="2700000" scaled="0"/>
                </a:gradFill>
              </a:rPr>
              <a:t>500 000 hectares</a:t>
            </a:r>
          </a:p>
          <a:p>
            <a:pPr marR="0" lvl="0" algn="r" defTabSz="519488" rtl="0" eaLnBrk="1" fontAlgn="auto" latinLnBrk="0" hangingPunct="1">
              <a:lnSpc>
                <a:spcPct val="100000"/>
              </a:lnSpc>
              <a:spcBef>
                <a:spcPts val="0"/>
              </a:spcBef>
              <a:spcAft>
                <a:spcPts val="0"/>
              </a:spcAft>
              <a:buClr>
                <a:schemeClr val="tx2"/>
              </a:buClr>
              <a:buSzTx/>
              <a:tabLst/>
              <a:defRPr/>
            </a:pPr>
            <a:r>
              <a:rPr lang="fr-FR" sz="1100" b="1" dirty="0">
                <a:solidFill>
                  <a:schemeClr val="tx1"/>
                </a:solidFill>
              </a:rPr>
              <a:t>Objectif de superficie de forêts reliées par les corridors plantés par Suzano d’ici 2030</a:t>
            </a:r>
          </a:p>
        </p:txBody>
      </p:sp>
      <p:sp>
        <p:nvSpPr>
          <p:cNvPr id="12" name="Rectangle 11">
            <a:extLst>
              <a:ext uri="{FF2B5EF4-FFF2-40B4-BE49-F238E27FC236}">
                <a16:creationId xmlns:a16="http://schemas.microsoft.com/office/drawing/2014/main" id="{F9DFF758-D136-638B-BF07-58F376E6678A}"/>
              </a:ext>
            </a:extLst>
          </p:cNvPr>
          <p:cNvSpPr/>
          <p:nvPr>
            <p:custDataLst>
              <p:tags r:id="rId7"/>
            </p:custDataLst>
          </p:nvPr>
        </p:nvSpPr>
        <p:spPr>
          <a:xfrm>
            <a:off x="1007457" y="1925470"/>
            <a:ext cx="2637222" cy="282611"/>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ctr" defTabSz="519488" rtl="0" eaLnBrk="1" fontAlgn="auto" latinLnBrk="0" hangingPunct="1">
              <a:lnSpc>
                <a:spcPct val="100000"/>
              </a:lnSpc>
              <a:spcBef>
                <a:spcPts val="0"/>
              </a:spcBef>
              <a:spcAft>
                <a:spcPts val="0"/>
              </a:spcAft>
              <a:buClr>
                <a:schemeClr val="tx2"/>
              </a:buClr>
              <a:buSzTx/>
              <a:tabLst/>
              <a:defRPr/>
            </a:pPr>
            <a:r>
              <a:rPr lang="fr-FR" sz="1100" b="1" dirty="0">
                <a:solidFill>
                  <a:srgbClr val="0A2A84"/>
                </a:solidFill>
              </a:rPr>
              <a:t>Plantation et production de produits dérivés de l’eucalyptus</a:t>
            </a:r>
          </a:p>
        </p:txBody>
      </p:sp>
      <p:sp>
        <p:nvSpPr>
          <p:cNvPr id="16" name="Rectangle 15">
            <a:extLst>
              <a:ext uri="{FF2B5EF4-FFF2-40B4-BE49-F238E27FC236}">
                <a16:creationId xmlns:a16="http://schemas.microsoft.com/office/drawing/2014/main" id="{89C5CA66-54AF-33B2-9FE5-DEDC0D7C8408}"/>
              </a:ext>
            </a:extLst>
          </p:cNvPr>
          <p:cNvSpPr/>
          <p:nvPr>
            <p:custDataLst>
              <p:tags r:id="rId8"/>
            </p:custDataLst>
          </p:nvPr>
        </p:nvSpPr>
        <p:spPr>
          <a:xfrm>
            <a:off x="5276304" y="1906487"/>
            <a:ext cx="2637222" cy="320577"/>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ctr" defTabSz="519488" rtl="0" eaLnBrk="1" fontAlgn="auto" latinLnBrk="0" hangingPunct="1">
              <a:lnSpc>
                <a:spcPct val="100000"/>
              </a:lnSpc>
              <a:spcBef>
                <a:spcPts val="0"/>
              </a:spcBef>
              <a:spcAft>
                <a:spcPts val="0"/>
              </a:spcAft>
              <a:buClr>
                <a:schemeClr val="tx2"/>
              </a:buClr>
              <a:buSzTx/>
              <a:tabLst/>
              <a:defRPr/>
            </a:pPr>
            <a:r>
              <a:rPr lang="fr-FR" sz="1100" b="1" dirty="0">
                <a:solidFill>
                  <a:srgbClr val="EF7939"/>
                </a:solidFill>
              </a:rPr>
              <a:t>Cosmétiques à base des ressources naturelles de l’Amazonie</a:t>
            </a:r>
          </a:p>
        </p:txBody>
      </p:sp>
      <p:sp>
        <p:nvSpPr>
          <p:cNvPr id="17" name="Rectangle 16">
            <a:extLst>
              <a:ext uri="{FF2B5EF4-FFF2-40B4-BE49-F238E27FC236}">
                <a16:creationId xmlns:a16="http://schemas.microsoft.com/office/drawing/2014/main" id="{E43507C3-D133-10BC-F754-8A05981FE597}"/>
              </a:ext>
            </a:extLst>
          </p:cNvPr>
          <p:cNvSpPr/>
          <p:nvPr>
            <p:custDataLst>
              <p:tags r:id="rId9"/>
            </p:custDataLst>
          </p:nvPr>
        </p:nvSpPr>
        <p:spPr>
          <a:xfrm>
            <a:off x="5109472" y="3501493"/>
            <a:ext cx="2969733" cy="696386"/>
          </a:xfrm>
          <a:prstGeom prst="rect">
            <a:avLst/>
          </a:prstGeom>
          <a:solidFill>
            <a:schemeClr val="bg1"/>
          </a:solidFill>
          <a:ln w="952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marR="0" lvl="0" algn="r" defTabSz="519488" rtl="0" eaLnBrk="1" fontAlgn="auto" latinLnBrk="0" hangingPunct="1">
              <a:lnSpc>
                <a:spcPct val="100000"/>
              </a:lnSpc>
              <a:spcBef>
                <a:spcPts val="0"/>
              </a:spcBef>
              <a:spcAft>
                <a:spcPts val="0"/>
              </a:spcAft>
              <a:buClr>
                <a:schemeClr val="tx2"/>
              </a:buClr>
              <a:buSzTx/>
              <a:tabLst/>
              <a:defRPr/>
            </a:pPr>
            <a:r>
              <a:rPr lang="fr-FR" sz="1800" b="1" dirty="0">
                <a:gradFill>
                  <a:gsLst>
                    <a:gs pos="0">
                      <a:schemeClr val="accent2"/>
                    </a:gs>
                    <a:gs pos="100000">
                      <a:schemeClr val="accent1">
                        <a:alpha val="80000"/>
                      </a:schemeClr>
                    </a:gs>
                  </a:gsLst>
                  <a:lin ang="2700000" scaled="0"/>
                </a:gradFill>
              </a:rPr>
              <a:t>Bioéconomie</a:t>
            </a:r>
          </a:p>
          <a:p>
            <a:pPr marR="0" lvl="0" algn="r" defTabSz="519488" rtl="0" eaLnBrk="1" fontAlgn="auto" latinLnBrk="0" hangingPunct="1">
              <a:lnSpc>
                <a:spcPct val="100000"/>
              </a:lnSpc>
              <a:spcBef>
                <a:spcPts val="0"/>
              </a:spcBef>
              <a:spcAft>
                <a:spcPts val="0"/>
              </a:spcAft>
              <a:buClr>
                <a:schemeClr val="tx2"/>
              </a:buClr>
              <a:buSzTx/>
              <a:tabLst/>
              <a:defRPr/>
            </a:pPr>
            <a:r>
              <a:rPr lang="fr-FR" sz="1100" b="1" dirty="0">
                <a:solidFill>
                  <a:schemeClr val="tx1"/>
                </a:solidFill>
              </a:rPr>
              <a:t>Cosmétiques issus du savoir des communautés locales sur les ingrédients naturels</a:t>
            </a:r>
          </a:p>
        </p:txBody>
      </p:sp>
    </p:spTree>
    <p:extLst>
      <p:ext uri="{BB962C8B-B14F-4D97-AF65-F5344CB8AC3E}">
        <p14:creationId xmlns:p14="http://schemas.microsoft.com/office/powerpoint/2010/main" val="326474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BBE54AC9-E988-4718-ABBA-69A33D16273E}"/>
              </a:ext>
            </a:extLst>
          </p:cNvPr>
          <p:cNvSpPr txBox="1">
            <a:spLocks/>
          </p:cNvSpPr>
          <p:nvPr/>
        </p:nvSpPr>
        <p:spPr>
          <a:xfrm>
            <a:off x="889794" y="2096580"/>
            <a:ext cx="6913603" cy="2412308"/>
          </a:xfrm>
          <a:prstGeom prst="rect">
            <a:avLst/>
          </a:prstGeom>
        </p:spPr>
        <p:txBody>
          <a:bodyPr vert="horz" lIns="0" tIns="0" rIns="0" bIns="0" rtlCol="0" anchor="t">
            <a:noAutofit/>
          </a:bodyPr>
          <a:lstStyle>
            <a:lvl1pPr marL="0" indent="0" algn="l" defTabSz="457189"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796" indent="-177796" algn="l" defTabSz="457189"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42" indent="-180970" algn="l" defTabSz="514338"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61" indent="-161921" algn="l" defTabSz="457189"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780" indent="-165096" algn="l" defTabSz="457189"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b="1" dirty="0">
                <a:solidFill>
                  <a:schemeClr val="bg1"/>
                </a:solidFill>
              </a:rPr>
              <a:t>Une réponse à l’importance croissante des enjeux de la biodiversité pour les entreprises</a:t>
            </a:r>
            <a:endParaRPr lang="en-US" sz="2800" b="1" dirty="0">
              <a:solidFill>
                <a:schemeClr val="bg1"/>
              </a:solidFill>
            </a:endParaRPr>
          </a:p>
        </p:txBody>
      </p:sp>
      <p:pic>
        <p:nvPicPr>
          <p:cNvPr id="5" name="Graphic 22">
            <a:extLst>
              <a:ext uri="{FF2B5EF4-FFF2-40B4-BE49-F238E27FC236}">
                <a16:creationId xmlns:a16="http://schemas.microsoft.com/office/drawing/2014/main" id="{7F671232-77F4-4A4E-8EB6-53F455ED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305" y="4795396"/>
            <a:ext cx="1032780" cy="165293"/>
          </a:xfrm>
          <a:prstGeom prst="rect">
            <a:avLst/>
          </a:prstGeom>
        </p:spPr>
      </p:pic>
    </p:spTree>
    <p:extLst>
      <p:ext uri="{BB962C8B-B14F-4D97-AF65-F5344CB8AC3E}">
        <p14:creationId xmlns:p14="http://schemas.microsoft.com/office/powerpoint/2010/main" val="2282652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que 32" descr="Cible avec un remplissage uni">
            <a:extLst>
              <a:ext uri="{FF2B5EF4-FFF2-40B4-BE49-F238E27FC236}">
                <a16:creationId xmlns:a16="http://schemas.microsoft.com/office/drawing/2014/main" id="{C0917AB4-9977-DB89-071A-D73706DED0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523" y="1849746"/>
            <a:ext cx="2041988" cy="2041988"/>
          </a:xfrm>
          <a:prstGeom prst="rect">
            <a:avLst/>
          </a:prstGeom>
        </p:spPr>
      </p:pic>
      <p:sp>
        <p:nvSpPr>
          <p:cNvPr id="7" name="Titre 6">
            <a:extLst>
              <a:ext uri="{FF2B5EF4-FFF2-40B4-BE49-F238E27FC236}">
                <a16:creationId xmlns:a16="http://schemas.microsoft.com/office/drawing/2014/main" id="{63189A5F-90E7-5349-C642-83DF2D31B438}"/>
              </a:ext>
            </a:extLst>
          </p:cNvPr>
          <p:cNvSpPr>
            <a:spLocks noGrp="1"/>
          </p:cNvSpPr>
          <p:nvPr>
            <p:ph type="title"/>
          </p:nvPr>
        </p:nvSpPr>
        <p:spPr>
          <a:xfrm>
            <a:off x="467916" y="278970"/>
            <a:ext cx="8470732" cy="605900"/>
          </a:xfrm>
        </p:spPr>
        <p:txBody>
          <a:bodyPr/>
          <a:lstStyle/>
          <a:p>
            <a:r>
              <a:rPr lang="fr-FR" dirty="0"/>
              <a:t>Dans ce contexte, BearingPoint et I Care proposent une analyse des défis liés à la biodiversité au Brésil pour les entreprises</a:t>
            </a:r>
          </a:p>
        </p:txBody>
      </p:sp>
      <p:sp>
        <p:nvSpPr>
          <p:cNvPr id="3" name="Rectangle 2">
            <a:extLst>
              <a:ext uri="{FF2B5EF4-FFF2-40B4-BE49-F238E27FC236}">
                <a16:creationId xmlns:a16="http://schemas.microsoft.com/office/drawing/2014/main" id="{A6D86FF4-75F7-D95C-CDDC-95E2318152ED}"/>
              </a:ext>
            </a:extLst>
          </p:cNvPr>
          <p:cNvSpPr/>
          <p:nvPr>
            <p:custDataLst>
              <p:tags r:id="rId1"/>
            </p:custDataLst>
          </p:nvPr>
        </p:nvSpPr>
        <p:spPr>
          <a:xfrm>
            <a:off x="925442" y="2072478"/>
            <a:ext cx="1058338" cy="511963"/>
          </a:xfrm>
          <a:prstGeom prst="rect">
            <a:avLst/>
          </a:prstGeom>
          <a:solidFill>
            <a:srgbClr val="023B88"/>
          </a:solidFill>
          <a:ln w="952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5000" tIns="27000" rIns="27000" bIns="27000" numCol="1" spcCol="0" rtlCol="0" fromWordArt="0" anchor="ctr" anchorCtr="0" forceAA="0" compatLnSpc="1">
            <a:prstTxWarp prst="textNoShape">
              <a:avLst/>
            </a:prstTxWarp>
            <a:noAutofit/>
          </a:bodyPr>
          <a:lstStyle/>
          <a:p>
            <a:r>
              <a:rPr lang="fr-FR" sz="1100" b="1" dirty="0">
                <a:solidFill>
                  <a:schemeClr val="bg1"/>
                </a:solidFill>
              </a:rPr>
              <a:t>PRINCIPAUX OBJECTIFS DE L’ÉTUDE</a:t>
            </a:r>
          </a:p>
        </p:txBody>
      </p:sp>
      <p:sp>
        <p:nvSpPr>
          <p:cNvPr id="4" name="Rectangle 3">
            <a:extLst>
              <a:ext uri="{FF2B5EF4-FFF2-40B4-BE49-F238E27FC236}">
                <a16:creationId xmlns:a16="http://schemas.microsoft.com/office/drawing/2014/main" id="{FB9E4F93-919E-5769-B558-0FFB0F9DEFD1}"/>
              </a:ext>
            </a:extLst>
          </p:cNvPr>
          <p:cNvSpPr/>
          <p:nvPr>
            <p:custDataLst>
              <p:tags r:id="rId2"/>
            </p:custDataLst>
          </p:nvPr>
        </p:nvSpPr>
        <p:spPr>
          <a:xfrm>
            <a:off x="3896716" y="1461043"/>
            <a:ext cx="4682928" cy="745370"/>
          </a:xfrm>
          <a:prstGeom prst="rect">
            <a:avLst/>
          </a:prstGeom>
          <a:solidFill>
            <a:schemeClr val="bg1"/>
          </a:solidFill>
          <a:ln w="952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27000" rIns="27000" bIns="27000" numCol="1" spcCol="0" rtlCol="0" fromWordArt="0" anchor="ctr" anchorCtr="0" forceAA="0" compatLnSpc="1">
            <a:prstTxWarp prst="textNoShape">
              <a:avLst/>
            </a:prstTxWarp>
            <a:noAutofit/>
          </a:bodyPr>
          <a:lstStyle/>
          <a:p>
            <a:pPr>
              <a:spcAft>
                <a:spcPts val="450"/>
              </a:spcAft>
              <a:buClr>
                <a:schemeClr val="accent2">
                  <a:lumMod val="75000"/>
                </a:schemeClr>
              </a:buClr>
            </a:pPr>
            <a:r>
              <a:rPr lang="fr-FR" sz="1350" b="1" dirty="0">
                <a:solidFill>
                  <a:schemeClr val="accent2"/>
                </a:solidFill>
                <a:latin typeface="+mj-lt"/>
              </a:rPr>
              <a:t>Comprendre l’importance, le contexte et les enjeux de la biodiversité au Brésil et l’impact des secteurs principaux</a:t>
            </a:r>
          </a:p>
        </p:txBody>
      </p:sp>
      <p:sp>
        <p:nvSpPr>
          <p:cNvPr id="6" name="Rectangle : avec coins arrondis en haut 5">
            <a:extLst>
              <a:ext uri="{FF2B5EF4-FFF2-40B4-BE49-F238E27FC236}">
                <a16:creationId xmlns:a16="http://schemas.microsoft.com/office/drawing/2014/main" id="{AF9522E4-9573-70A9-B041-6EED9E2D5F12}"/>
              </a:ext>
            </a:extLst>
          </p:cNvPr>
          <p:cNvSpPr/>
          <p:nvPr>
            <p:custDataLst>
              <p:tags r:id="rId3"/>
            </p:custDataLst>
          </p:nvPr>
        </p:nvSpPr>
        <p:spPr>
          <a:xfrm rot="16200000">
            <a:off x="3450403" y="1816583"/>
            <a:ext cx="745370" cy="34290"/>
          </a:xfrm>
          <a:prstGeom prst="round2SameRect">
            <a:avLst>
              <a:gd name="adj1" fmla="val 10411"/>
              <a:gd name="adj2" fmla="val 0"/>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27000" tIns="27000" rIns="27000" bIns="27000" numCol="1" spcCol="0" rtlCol="0" fromWordArt="0" anchor="ctr" anchorCtr="0" forceAA="0" compatLnSpc="1">
            <a:prstTxWarp prst="textNoShape">
              <a:avLst/>
            </a:prstTxWarp>
            <a:noAutofit/>
          </a:bodyPr>
          <a:lstStyle/>
          <a:p>
            <a:pPr algn="ctr"/>
            <a:endParaRPr lang="fr-FR" sz="1050">
              <a:solidFill>
                <a:schemeClr val="bg1"/>
              </a:solidFill>
            </a:endParaRPr>
          </a:p>
        </p:txBody>
      </p:sp>
      <p:grpSp>
        <p:nvGrpSpPr>
          <p:cNvPr id="8" name="Groupe 7">
            <a:extLst>
              <a:ext uri="{FF2B5EF4-FFF2-40B4-BE49-F238E27FC236}">
                <a16:creationId xmlns:a16="http://schemas.microsoft.com/office/drawing/2014/main" id="{7C025A76-B454-D2A3-6708-4B402B879EF7}"/>
              </a:ext>
            </a:extLst>
          </p:cNvPr>
          <p:cNvGrpSpPr/>
          <p:nvPr/>
        </p:nvGrpSpPr>
        <p:grpSpPr>
          <a:xfrm>
            <a:off x="2975674" y="1452217"/>
            <a:ext cx="771977" cy="771977"/>
            <a:chOff x="8606367" y="2370272"/>
            <a:chExt cx="1029302" cy="1029302"/>
          </a:xfrm>
          <a:solidFill>
            <a:schemeClr val="accent2"/>
          </a:solidFill>
        </p:grpSpPr>
        <p:grpSp>
          <p:nvGrpSpPr>
            <p:cNvPr id="9" name="Groupe 8">
              <a:extLst>
                <a:ext uri="{FF2B5EF4-FFF2-40B4-BE49-F238E27FC236}">
                  <a16:creationId xmlns:a16="http://schemas.microsoft.com/office/drawing/2014/main" id="{246657B2-661E-3547-344E-6C6C45C6E4DB}"/>
                </a:ext>
              </a:extLst>
            </p:cNvPr>
            <p:cNvGrpSpPr/>
            <p:nvPr/>
          </p:nvGrpSpPr>
          <p:grpSpPr>
            <a:xfrm>
              <a:off x="8606367" y="2370272"/>
              <a:ext cx="1029302" cy="1029302"/>
              <a:chOff x="8606367" y="2370272"/>
              <a:chExt cx="1029302" cy="1029302"/>
            </a:xfrm>
            <a:grpFill/>
          </p:grpSpPr>
          <p:cxnSp>
            <p:nvCxnSpPr>
              <p:cNvPr id="15" name="Connecteur droit 14">
                <a:extLst>
                  <a:ext uri="{FF2B5EF4-FFF2-40B4-BE49-F238E27FC236}">
                    <a16:creationId xmlns:a16="http://schemas.microsoft.com/office/drawing/2014/main" id="{9B9FA116-7F2E-E0F7-0CE7-6E428E7D5A02}"/>
                  </a:ext>
                </a:extLst>
              </p:cNvPr>
              <p:cNvCxnSpPr>
                <a:stCxn id="16" idx="0"/>
                <a:endCxn id="16" idx="4"/>
              </p:cNvCxnSpPr>
              <p:nvPr/>
            </p:nvCxnSpPr>
            <p:spPr>
              <a:xfrm>
                <a:off x="9121018" y="2370272"/>
                <a:ext cx="0" cy="1029302"/>
              </a:xfrm>
              <a:prstGeom prst="line">
                <a:avLst/>
              </a:prstGeom>
              <a:grpFill/>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Cercle : creux 15">
                <a:extLst>
                  <a:ext uri="{FF2B5EF4-FFF2-40B4-BE49-F238E27FC236}">
                    <a16:creationId xmlns:a16="http://schemas.microsoft.com/office/drawing/2014/main" id="{E3E02BC2-3C24-BA13-A3D6-27F59B721854}"/>
                  </a:ext>
                </a:extLst>
              </p:cNvPr>
              <p:cNvSpPr/>
              <p:nvPr/>
            </p:nvSpPr>
            <p:spPr>
              <a:xfrm>
                <a:off x="8606367" y="2370272"/>
                <a:ext cx="1029302" cy="1029302"/>
              </a:xfrm>
              <a:prstGeom prst="donut">
                <a:avLst>
                  <a:gd name="adj" fmla="val 6960"/>
                </a:avLst>
              </a:prstGeom>
              <a:grpFill/>
              <a:ln w="952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a:solidFill>
                    <a:schemeClr val="tx1"/>
                  </a:solidFill>
                </a:endParaRPr>
              </a:p>
            </p:txBody>
          </p:sp>
        </p:grpSp>
        <p:grpSp>
          <p:nvGrpSpPr>
            <p:cNvPr id="10" name="Groupe 9">
              <a:extLst>
                <a:ext uri="{FF2B5EF4-FFF2-40B4-BE49-F238E27FC236}">
                  <a16:creationId xmlns:a16="http://schemas.microsoft.com/office/drawing/2014/main" id="{7A5ACC56-B157-C728-2A07-F7077662BCE9}"/>
                </a:ext>
              </a:extLst>
            </p:cNvPr>
            <p:cNvGrpSpPr/>
            <p:nvPr/>
          </p:nvGrpSpPr>
          <p:grpSpPr>
            <a:xfrm>
              <a:off x="8886162" y="2651212"/>
              <a:ext cx="473343" cy="473343"/>
              <a:chOff x="7829550" y="958850"/>
              <a:chExt cx="369888" cy="369888"/>
            </a:xfrm>
            <a:grpFill/>
          </p:grpSpPr>
          <p:sp>
            <p:nvSpPr>
              <p:cNvPr id="11" name="Freeform 44">
                <a:extLst>
                  <a:ext uri="{FF2B5EF4-FFF2-40B4-BE49-F238E27FC236}">
                    <a16:creationId xmlns:a16="http://schemas.microsoft.com/office/drawing/2014/main" id="{BFD3B1A2-115C-FFB4-D3BE-331CF6F47308}"/>
                  </a:ext>
                </a:extLst>
              </p:cNvPr>
              <p:cNvSpPr>
                <a:spLocks/>
              </p:cNvSpPr>
              <p:nvPr/>
            </p:nvSpPr>
            <p:spPr bwMode="auto">
              <a:xfrm>
                <a:off x="8032750" y="958850"/>
                <a:ext cx="166688" cy="171450"/>
              </a:xfrm>
              <a:custGeom>
                <a:avLst/>
                <a:gdLst>
                  <a:gd name="T0" fmla="*/ 77 w 105"/>
                  <a:gd name="T1" fmla="*/ 64 h 108"/>
                  <a:gd name="T2" fmla="*/ 105 w 105"/>
                  <a:gd name="T3" fmla="*/ 36 h 108"/>
                  <a:gd name="T4" fmla="*/ 69 w 105"/>
                  <a:gd name="T5" fmla="*/ 0 h 108"/>
                  <a:gd name="T6" fmla="*/ 41 w 105"/>
                  <a:gd name="T7" fmla="*/ 28 h 108"/>
                  <a:gd name="T8" fmla="*/ 25 w 105"/>
                  <a:gd name="T9" fmla="*/ 12 h 108"/>
                  <a:gd name="T10" fmla="*/ 0 w 105"/>
                  <a:gd name="T11" fmla="*/ 108 h 108"/>
                  <a:gd name="T12" fmla="*/ 93 w 105"/>
                  <a:gd name="T13" fmla="*/ 80 h 108"/>
                  <a:gd name="T14" fmla="*/ 77 w 105"/>
                  <a:gd name="T15" fmla="*/ 6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8">
                    <a:moveTo>
                      <a:pt x="77" y="64"/>
                    </a:moveTo>
                    <a:lnTo>
                      <a:pt x="105" y="36"/>
                    </a:lnTo>
                    <a:lnTo>
                      <a:pt x="69" y="0"/>
                    </a:lnTo>
                    <a:lnTo>
                      <a:pt x="41" y="28"/>
                    </a:lnTo>
                    <a:lnTo>
                      <a:pt x="25" y="12"/>
                    </a:lnTo>
                    <a:lnTo>
                      <a:pt x="0" y="108"/>
                    </a:lnTo>
                    <a:lnTo>
                      <a:pt x="93" y="80"/>
                    </a:lnTo>
                    <a:lnTo>
                      <a:pt x="7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151"/>
              </a:p>
            </p:txBody>
          </p:sp>
          <p:sp>
            <p:nvSpPr>
              <p:cNvPr id="12" name="Freeform 45">
                <a:extLst>
                  <a:ext uri="{FF2B5EF4-FFF2-40B4-BE49-F238E27FC236}">
                    <a16:creationId xmlns:a16="http://schemas.microsoft.com/office/drawing/2014/main" id="{F70B7FFC-7AE3-01D0-3C04-EB7DF3497EDC}"/>
                  </a:ext>
                </a:extLst>
              </p:cNvPr>
              <p:cNvSpPr>
                <a:spLocks/>
              </p:cNvSpPr>
              <p:nvPr/>
            </p:nvSpPr>
            <p:spPr bwMode="auto">
              <a:xfrm>
                <a:off x="7829550" y="958850"/>
                <a:ext cx="171450" cy="171450"/>
              </a:xfrm>
              <a:custGeom>
                <a:avLst/>
                <a:gdLst>
                  <a:gd name="T0" fmla="*/ 64 w 108"/>
                  <a:gd name="T1" fmla="*/ 28 h 108"/>
                  <a:gd name="T2" fmla="*/ 36 w 108"/>
                  <a:gd name="T3" fmla="*/ 0 h 108"/>
                  <a:gd name="T4" fmla="*/ 0 w 108"/>
                  <a:gd name="T5" fmla="*/ 36 h 108"/>
                  <a:gd name="T6" fmla="*/ 28 w 108"/>
                  <a:gd name="T7" fmla="*/ 64 h 108"/>
                  <a:gd name="T8" fmla="*/ 12 w 108"/>
                  <a:gd name="T9" fmla="*/ 80 h 108"/>
                  <a:gd name="T10" fmla="*/ 108 w 108"/>
                  <a:gd name="T11" fmla="*/ 108 h 108"/>
                  <a:gd name="T12" fmla="*/ 80 w 108"/>
                  <a:gd name="T13" fmla="*/ 12 h 108"/>
                  <a:gd name="T14" fmla="*/ 64 w 108"/>
                  <a:gd name="T15" fmla="*/ 2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8">
                    <a:moveTo>
                      <a:pt x="64" y="28"/>
                    </a:moveTo>
                    <a:lnTo>
                      <a:pt x="36" y="0"/>
                    </a:lnTo>
                    <a:lnTo>
                      <a:pt x="0" y="36"/>
                    </a:lnTo>
                    <a:lnTo>
                      <a:pt x="28" y="64"/>
                    </a:lnTo>
                    <a:lnTo>
                      <a:pt x="12" y="80"/>
                    </a:lnTo>
                    <a:lnTo>
                      <a:pt x="108" y="108"/>
                    </a:lnTo>
                    <a:lnTo>
                      <a:pt x="80" y="12"/>
                    </a:lnTo>
                    <a:lnTo>
                      <a:pt x="6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151"/>
              </a:p>
            </p:txBody>
          </p:sp>
          <p:sp>
            <p:nvSpPr>
              <p:cNvPr id="13" name="Freeform 46">
                <a:extLst>
                  <a:ext uri="{FF2B5EF4-FFF2-40B4-BE49-F238E27FC236}">
                    <a16:creationId xmlns:a16="http://schemas.microsoft.com/office/drawing/2014/main" id="{CA610384-5F7F-CDED-BB4B-E6BF38A8F236}"/>
                  </a:ext>
                </a:extLst>
              </p:cNvPr>
              <p:cNvSpPr>
                <a:spLocks/>
              </p:cNvSpPr>
              <p:nvPr/>
            </p:nvSpPr>
            <p:spPr bwMode="auto">
              <a:xfrm>
                <a:off x="8032750" y="1163638"/>
                <a:ext cx="166688" cy="165100"/>
              </a:xfrm>
              <a:custGeom>
                <a:avLst/>
                <a:gdLst>
                  <a:gd name="T0" fmla="*/ 93 w 105"/>
                  <a:gd name="T1" fmla="*/ 24 h 104"/>
                  <a:gd name="T2" fmla="*/ 0 w 105"/>
                  <a:gd name="T3" fmla="*/ 0 h 104"/>
                  <a:gd name="T4" fmla="*/ 25 w 105"/>
                  <a:gd name="T5" fmla="*/ 92 h 104"/>
                  <a:gd name="T6" fmla="*/ 41 w 105"/>
                  <a:gd name="T7" fmla="*/ 76 h 104"/>
                  <a:gd name="T8" fmla="*/ 69 w 105"/>
                  <a:gd name="T9" fmla="*/ 104 h 104"/>
                  <a:gd name="T10" fmla="*/ 105 w 105"/>
                  <a:gd name="T11" fmla="*/ 68 h 104"/>
                  <a:gd name="T12" fmla="*/ 77 w 105"/>
                  <a:gd name="T13" fmla="*/ 40 h 104"/>
                  <a:gd name="T14" fmla="*/ 93 w 105"/>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4">
                    <a:moveTo>
                      <a:pt x="93" y="24"/>
                    </a:moveTo>
                    <a:lnTo>
                      <a:pt x="0" y="0"/>
                    </a:lnTo>
                    <a:lnTo>
                      <a:pt x="25" y="92"/>
                    </a:lnTo>
                    <a:lnTo>
                      <a:pt x="41" y="76"/>
                    </a:lnTo>
                    <a:lnTo>
                      <a:pt x="69" y="104"/>
                    </a:lnTo>
                    <a:lnTo>
                      <a:pt x="105" y="68"/>
                    </a:lnTo>
                    <a:lnTo>
                      <a:pt x="77" y="40"/>
                    </a:lnTo>
                    <a:lnTo>
                      <a:pt x="9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151"/>
              </a:p>
            </p:txBody>
          </p:sp>
          <p:sp>
            <p:nvSpPr>
              <p:cNvPr id="14" name="Freeform 47">
                <a:extLst>
                  <a:ext uri="{FF2B5EF4-FFF2-40B4-BE49-F238E27FC236}">
                    <a16:creationId xmlns:a16="http://schemas.microsoft.com/office/drawing/2014/main" id="{FD1CFC21-1C9C-D97E-2098-8C42C36EF720}"/>
                  </a:ext>
                </a:extLst>
              </p:cNvPr>
              <p:cNvSpPr>
                <a:spLocks/>
              </p:cNvSpPr>
              <p:nvPr/>
            </p:nvSpPr>
            <p:spPr bwMode="auto">
              <a:xfrm>
                <a:off x="7829550" y="1163638"/>
                <a:ext cx="171450" cy="165100"/>
              </a:xfrm>
              <a:custGeom>
                <a:avLst/>
                <a:gdLst>
                  <a:gd name="T0" fmla="*/ 28 w 108"/>
                  <a:gd name="T1" fmla="*/ 40 h 104"/>
                  <a:gd name="T2" fmla="*/ 0 w 108"/>
                  <a:gd name="T3" fmla="*/ 68 h 104"/>
                  <a:gd name="T4" fmla="*/ 36 w 108"/>
                  <a:gd name="T5" fmla="*/ 104 h 104"/>
                  <a:gd name="T6" fmla="*/ 64 w 108"/>
                  <a:gd name="T7" fmla="*/ 76 h 104"/>
                  <a:gd name="T8" fmla="*/ 80 w 108"/>
                  <a:gd name="T9" fmla="*/ 92 h 104"/>
                  <a:gd name="T10" fmla="*/ 108 w 108"/>
                  <a:gd name="T11" fmla="*/ 0 h 104"/>
                  <a:gd name="T12" fmla="*/ 12 w 108"/>
                  <a:gd name="T13" fmla="*/ 24 h 104"/>
                  <a:gd name="T14" fmla="*/ 28 w 108"/>
                  <a:gd name="T15" fmla="*/ 4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4">
                    <a:moveTo>
                      <a:pt x="28" y="40"/>
                    </a:moveTo>
                    <a:lnTo>
                      <a:pt x="0" y="68"/>
                    </a:lnTo>
                    <a:lnTo>
                      <a:pt x="36" y="104"/>
                    </a:lnTo>
                    <a:lnTo>
                      <a:pt x="64" y="76"/>
                    </a:lnTo>
                    <a:lnTo>
                      <a:pt x="80" y="92"/>
                    </a:lnTo>
                    <a:lnTo>
                      <a:pt x="108" y="0"/>
                    </a:lnTo>
                    <a:lnTo>
                      <a:pt x="12" y="24"/>
                    </a:lnTo>
                    <a:lnTo>
                      <a:pt x="2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151"/>
              </a:p>
            </p:txBody>
          </p:sp>
        </p:grpSp>
      </p:grpSp>
      <p:sp>
        <p:nvSpPr>
          <p:cNvPr id="19" name="Rectangle : avec coins arrondis en haut 18">
            <a:extLst>
              <a:ext uri="{FF2B5EF4-FFF2-40B4-BE49-F238E27FC236}">
                <a16:creationId xmlns:a16="http://schemas.microsoft.com/office/drawing/2014/main" id="{F77540F9-CFB5-A1BE-C90A-92A99608B92D}"/>
              </a:ext>
            </a:extLst>
          </p:cNvPr>
          <p:cNvSpPr/>
          <p:nvPr>
            <p:custDataLst>
              <p:tags r:id="rId4"/>
            </p:custDataLst>
          </p:nvPr>
        </p:nvSpPr>
        <p:spPr>
          <a:xfrm rot="16200000">
            <a:off x="3450405" y="2846834"/>
            <a:ext cx="745370" cy="34289"/>
          </a:xfrm>
          <a:prstGeom prst="round2SameRect">
            <a:avLst>
              <a:gd name="adj1" fmla="val 10411"/>
              <a:gd name="adj2" fmla="val 0"/>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27000" tIns="27000" rIns="27000" bIns="27000" numCol="1" spcCol="0" rtlCol="0" fromWordArt="0" anchor="ctr" anchorCtr="0" forceAA="0" compatLnSpc="1">
            <a:prstTxWarp prst="textNoShape">
              <a:avLst/>
            </a:prstTxWarp>
            <a:noAutofit/>
          </a:bodyPr>
          <a:lstStyle/>
          <a:p>
            <a:pPr algn="ctr"/>
            <a:endParaRPr lang="fr-FR" sz="1050">
              <a:solidFill>
                <a:schemeClr val="bg1"/>
              </a:solidFill>
            </a:endParaRPr>
          </a:p>
        </p:txBody>
      </p:sp>
      <p:grpSp>
        <p:nvGrpSpPr>
          <p:cNvPr id="20" name="Groupe 19">
            <a:extLst>
              <a:ext uri="{FF2B5EF4-FFF2-40B4-BE49-F238E27FC236}">
                <a16:creationId xmlns:a16="http://schemas.microsoft.com/office/drawing/2014/main" id="{FF371DFE-368A-48D6-A3F0-CA04915C2DB9}"/>
              </a:ext>
            </a:extLst>
          </p:cNvPr>
          <p:cNvGrpSpPr/>
          <p:nvPr/>
        </p:nvGrpSpPr>
        <p:grpSpPr>
          <a:xfrm>
            <a:off x="2964085" y="2477989"/>
            <a:ext cx="771977" cy="771977"/>
            <a:chOff x="8606367" y="3474904"/>
            <a:chExt cx="1029302" cy="1029302"/>
          </a:xfrm>
          <a:solidFill>
            <a:schemeClr val="accent1"/>
          </a:solidFill>
        </p:grpSpPr>
        <p:grpSp>
          <p:nvGrpSpPr>
            <p:cNvPr id="21" name="Groupe 20">
              <a:extLst>
                <a:ext uri="{FF2B5EF4-FFF2-40B4-BE49-F238E27FC236}">
                  <a16:creationId xmlns:a16="http://schemas.microsoft.com/office/drawing/2014/main" id="{A4433A06-8B5F-2C93-11FB-68D0B1E929AE}"/>
                </a:ext>
              </a:extLst>
            </p:cNvPr>
            <p:cNvGrpSpPr/>
            <p:nvPr/>
          </p:nvGrpSpPr>
          <p:grpSpPr>
            <a:xfrm>
              <a:off x="8606367" y="3474904"/>
              <a:ext cx="1029302" cy="1029302"/>
              <a:chOff x="8606367" y="2370272"/>
              <a:chExt cx="1029302" cy="1029302"/>
            </a:xfrm>
            <a:grpFill/>
          </p:grpSpPr>
          <p:cxnSp>
            <p:nvCxnSpPr>
              <p:cNvPr id="23" name="Connecteur droit 22">
                <a:extLst>
                  <a:ext uri="{FF2B5EF4-FFF2-40B4-BE49-F238E27FC236}">
                    <a16:creationId xmlns:a16="http://schemas.microsoft.com/office/drawing/2014/main" id="{B4637E49-CE2A-F2D4-85EA-649B9096D15B}"/>
                  </a:ext>
                </a:extLst>
              </p:cNvPr>
              <p:cNvCxnSpPr>
                <a:stCxn id="24" idx="0"/>
                <a:endCxn id="24" idx="4"/>
              </p:cNvCxnSpPr>
              <p:nvPr/>
            </p:nvCxnSpPr>
            <p:spPr>
              <a:xfrm>
                <a:off x="9121018" y="2370272"/>
                <a:ext cx="0" cy="1029302"/>
              </a:xfrm>
              <a:prstGeom prst="line">
                <a:avLst/>
              </a:prstGeom>
              <a:grpFill/>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Cercle : creux 23">
                <a:extLst>
                  <a:ext uri="{FF2B5EF4-FFF2-40B4-BE49-F238E27FC236}">
                    <a16:creationId xmlns:a16="http://schemas.microsoft.com/office/drawing/2014/main" id="{4A708AFB-0B7F-04D3-730E-190731D890DC}"/>
                  </a:ext>
                </a:extLst>
              </p:cNvPr>
              <p:cNvSpPr/>
              <p:nvPr/>
            </p:nvSpPr>
            <p:spPr>
              <a:xfrm>
                <a:off x="8606367" y="2370272"/>
                <a:ext cx="1029302" cy="1029302"/>
              </a:xfrm>
              <a:prstGeom prst="donut">
                <a:avLst>
                  <a:gd name="adj" fmla="val 6960"/>
                </a:avLst>
              </a:prstGeom>
              <a:grpFill/>
              <a:ln w="952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a:solidFill>
                    <a:schemeClr val="tx1"/>
                  </a:solidFill>
                </a:endParaRPr>
              </a:p>
            </p:txBody>
          </p:sp>
        </p:grpSp>
        <p:sp>
          <p:nvSpPr>
            <p:cNvPr id="22" name="Freeform 176">
              <a:extLst>
                <a:ext uri="{FF2B5EF4-FFF2-40B4-BE49-F238E27FC236}">
                  <a16:creationId xmlns:a16="http://schemas.microsoft.com/office/drawing/2014/main" id="{E03B5AEB-1C96-F05F-1341-C65B606767AE}"/>
                </a:ext>
              </a:extLst>
            </p:cNvPr>
            <p:cNvSpPr>
              <a:spLocks/>
            </p:cNvSpPr>
            <p:nvPr/>
          </p:nvSpPr>
          <p:spPr bwMode="auto">
            <a:xfrm>
              <a:off x="8834435" y="3720240"/>
              <a:ext cx="576798" cy="546573"/>
            </a:xfrm>
            <a:custGeom>
              <a:avLst/>
              <a:gdLst>
                <a:gd name="T0" fmla="*/ 161 w 229"/>
                <a:gd name="T1" fmla="*/ 165 h 217"/>
                <a:gd name="T2" fmla="*/ 132 w 229"/>
                <a:gd name="T3" fmla="*/ 128 h 217"/>
                <a:gd name="T4" fmla="*/ 181 w 229"/>
                <a:gd name="T5" fmla="*/ 112 h 217"/>
                <a:gd name="T6" fmla="*/ 181 w 229"/>
                <a:gd name="T7" fmla="*/ 128 h 217"/>
                <a:gd name="T8" fmla="*/ 229 w 229"/>
                <a:gd name="T9" fmla="*/ 84 h 217"/>
                <a:gd name="T10" fmla="*/ 165 w 229"/>
                <a:gd name="T11" fmla="*/ 76 h 217"/>
                <a:gd name="T12" fmla="*/ 173 w 229"/>
                <a:gd name="T13" fmla="*/ 88 h 217"/>
                <a:gd name="T14" fmla="*/ 128 w 229"/>
                <a:gd name="T15" fmla="*/ 104 h 217"/>
                <a:gd name="T16" fmla="*/ 128 w 229"/>
                <a:gd name="T17" fmla="*/ 56 h 217"/>
                <a:gd name="T18" fmla="*/ 140 w 229"/>
                <a:gd name="T19" fmla="*/ 60 h 217"/>
                <a:gd name="T20" fmla="*/ 116 w 229"/>
                <a:gd name="T21" fmla="*/ 0 h 217"/>
                <a:gd name="T22" fmla="*/ 88 w 229"/>
                <a:gd name="T23" fmla="*/ 60 h 217"/>
                <a:gd name="T24" fmla="*/ 104 w 229"/>
                <a:gd name="T25" fmla="*/ 56 h 217"/>
                <a:gd name="T26" fmla="*/ 104 w 229"/>
                <a:gd name="T27" fmla="*/ 104 h 217"/>
                <a:gd name="T28" fmla="*/ 56 w 229"/>
                <a:gd name="T29" fmla="*/ 88 h 217"/>
                <a:gd name="T30" fmla="*/ 68 w 229"/>
                <a:gd name="T31" fmla="*/ 76 h 217"/>
                <a:gd name="T32" fmla="*/ 0 w 229"/>
                <a:gd name="T33" fmla="*/ 84 h 217"/>
                <a:gd name="T34" fmla="*/ 52 w 229"/>
                <a:gd name="T35" fmla="*/ 128 h 217"/>
                <a:gd name="T36" fmla="*/ 48 w 229"/>
                <a:gd name="T37" fmla="*/ 112 h 217"/>
                <a:gd name="T38" fmla="*/ 96 w 229"/>
                <a:gd name="T39" fmla="*/ 124 h 217"/>
                <a:gd name="T40" fmla="*/ 68 w 229"/>
                <a:gd name="T41" fmla="*/ 165 h 217"/>
                <a:gd name="T42" fmla="*/ 60 w 229"/>
                <a:gd name="T43" fmla="*/ 153 h 217"/>
                <a:gd name="T44" fmla="*/ 44 w 229"/>
                <a:gd name="T45" fmla="*/ 217 h 217"/>
                <a:gd name="T46" fmla="*/ 100 w 229"/>
                <a:gd name="T47" fmla="*/ 185 h 217"/>
                <a:gd name="T48" fmla="*/ 84 w 229"/>
                <a:gd name="T49" fmla="*/ 181 h 217"/>
                <a:gd name="T50" fmla="*/ 116 w 229"/>
                <a:gd name="T51" fmla="*/ 141 h 217"/>
                <a:gd name="T52" fmla="*/ 145 w 229"/>
                <a:gd name="T53" fmla="*/ 181 h 217"/>
                <a:gd name="T54" fmla="*/ 128 w 229"/>
                <a:gd name="T55" fmla="*/ 185 h 217"/>
                <a:gd name="T56" fmla="*/ 185 w 229"/>
                <a:gd name="T57" fmla="*/ 217 h 217"/>
                <a:gd name="T58" fmla="*/ 169 w 229"/>
                <a:gd name="T59" fmla="*/ 153 h 217"/>
                <a:gd name="T60" fmla="*/ 161 w 229"/>
                <a:gd name="T61" fmla="*/ 16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217">
                  <a:moveTo>
                    <a:pt x="161" y="165"/>
                  </a:moveTo>
                  <a:lnTo>
                    <a:pt x="132" y="128"/>
                  </a:lnTo>
                  <a:lnTo>
                    <a:pt x="181" y="112"/>
                  </a:lnTo>
                  <a:lnTo>
                    <a:pt x="181" y="128"/>
                  </a:lnTo>
                  <a:lnTo>
                    <a:pt x="229" y="84"/>
                  </a:lnTo>
                  <a:lnTo>
                    <a:pt x="165" y="76"/>
                  </a:lnTo>
                  <a:lnTo>
                    <a:pt x="173" y="88"/>
                  </a:lnTo>
                  <a:lnTo>
                    <a:pt x="128" y="104"/>
                  </a:lnTo>
                  <a:lnTo>
                    <a:pt x="128" y="56"/>
                  </a:lnTo>
                  <a:lnTo>
                    <a:pt x="140" y="60"/>
                  </a:lnTo>
                  <a:lnTo>
                    <a:pt x="116" y="0"/>
                  </a:lnTo>
                  <a:lnTo>
                    <a:pt x="88" y="60"/>
                  </a:lnTo>
                  <a:lnTo>
                    <a:pt x="104" y="56"/>
                  </a:lnTo>
                  <a:lnTo>
                    <a:pt x="104" y="104"/>
                  </a:lnTo>
                  <a:lnTo>
                    <a:pt x="56" y="88"/>
                  </a:lnTo>
                  <a:lnTo>
                    <a:pt x="68" y="76"/>
                  </a:lnTo>
                  <a:lnTo>
                    <a:pt x="0" y="84"/>
                  </a:lnTo>
                  <a:lnTo>
                    <a:pt x="52" y="128"/>
                  </a:lnTo>
                  <a:lnTo>
                    <a:pt x="48" y="112"/>
                  </a:lnTo>
                  <a:lnTo>
                    <a:pt x="96" y="124"/>
                  </a:lnTo>
                  <a:lnTo>
                    <a:pt x="68" y="165"/>
                  </a:lnTo>
                  <a:lnTo>
                    <a:pt x="60" y="153"/>
                  </a:lnTo>
                  <a:lnTo>
                    <a:pt x="44" y="217"/>
                  </a:lnTo>
                  <a:lnTo>
                    <a:pt x="100" y="185"/>
                  </a:lnTo>
                  <a:lnTo>
                    <a:pt x="84" y="181"/>
                  </a:lnTo>
                  <a:lnTo>
                    <a:pt x="116" y="141"/>
                  </a:lnTo>
                  <a:lnTo>
                    <a:pt x="145" y="181"/>
                  </a:lnTo>
                  <a:lnTo>
                    <a:pt x="128" y="185"/>
                  </a:lnTo>
                  <a:lnTo>
                    <a:pt x="185" y="217"/>
                  </a:lnTo>
                  <a:lnTo>
                    <a:pt x="169" y="153"/>
                  </a:lnTo>
                  <a:lnTo>
                    <a:pt x="161" y="165"/>
                  </a:lnTo>
                  <a:close/>
                </a:path>
              </a:pathLst>
            </a:custGeom>
            <a:grpFill/>
            <a:ln>
              <a:noFill/>
            </a:ln>
          </p:spPr>
          <p:txBody>
            <a:bodyPr vert="horz" wrap="square" lIns="68580" tIns="34290" rIns="68580" bIns="34290" numCol="1" anchor="t" anchorCtr="0" compatLnSpc="1">
              <a:prstTxWarp prst="textNoShape">
                <a:avLst/>
              </a:prstTxWarp>
            </a:bodyPr>
            <a:lstStyle/>
            <a:p>
              <a:endParaRPr lang="fr-FR" sz="1151"/>
            </a:p>
          </p:txBody>
        </p:sp>
      </p:grpSp>
      <p:sp>
        <p:nvSpPr>
          <p:cNvPr id="25" name="Rectangle 24">
            <a:extLst>
              <a:ext uri="{FF2B5EF4-FFF2-40B4-BE49-F238E27FC236}">
                <a16:creationId xmlns:a16="http://schemas.microsoft.com/office/drawing/2014/main" id="{05B03777-A746-17FB-0503-47A3D2E2975B}"/>
              </a:ext>
            </a:extLst>
          </p:cNvPr>
          <p:cNvSpPr/>
          <p:nvPr>
            <p:custDataLst>
              <p:tags r:id="rId5"/>
            </p:custDataLst>
          </p:nvPr>
        </p:nvSpPr>
        <p:spPr>
          <a:xfrm>
            <a:off x="3914358" y="3523526"/>
            <a:ext cx="4659565" cy="745370"/>
          </a:xfrm>
          <a:prstGeom prst="rect">
            <a:avLst/>
          </a:prstGeom>
          <a:solidFill>
            <a:schemeClr val="bg1"/>
          </a:solidFill>
          <a:ln w="9525">
            <a:solidFill>
              <a:schemeClr val="accent6">
                <a:lumMod val="90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27000" rIns="27000" bIns="27000" numCol="1" spcCol="0" rtlCol="0" fromWordArt="0" anchor="ctr" anchorCtr="0" forceAA="0" compatLnSpc="1">
            <a:prstTxWarp prst="textNoShape">
              <a:avLst/>
            </a:prstTxWarp>
            <a:noAutofit/>
          </a:bodyPr>
          <a:lstStyle/>
          <a:p>
            <a:pPr>
              <a:spcAft>
                <a:spcPts val="450"/>
              </a:spcAft>
              <a:buClr>
                <a:schemeClr val="accent2">
                  <a:lumMod val="75000"/>
                </a:schemeClr>
              </a:buClr>
            </a:pPr>
            <a:r>
              <a:rPr lang="fr-FR" sz="1350" b="1" dirty="0">
                <a:solidFill>
                  <a:schemeClr val="tx1">
                    <a:lumMod val="50000"/>
                    <a:lumOff val="50000"/>
                  </a:schemeClr>
                </a:solidFill>
                <a:latin typeface="+mj-lt"/>
              </a:rPr>
              <a:t>Identifier les meilleures pratiques des entreprises pour atténuer les impacts négatifs et favoriser les gains de biodiversité</a:t>
            </a:r>
          </a:p>
        </p:txBody>
      </p:sp>
      <p:sp>
        <p:nvSpPr>
          <p:cNvPr id="27" name="Rectangle : avec coins arrondis en haut 26">
            <a:extLst>
              <a:ext uri="{FF2B5EF4-FFF2-40B4-BE49-F238E27FC236}">
                <a16:creationId xmlns:a16="http://schemas.microsoft.com/office/drawing/2014/main" id="{E39C532A-6F62-6D1E-BBC2-F01C2B71C45B}"/>
              </a:ext>
            </a:extLst>
          </p:cNvPr>
          <p:cNvSpPr/>
          <p:nvPr>
            <p:custDataLst>
              <p:tags r:id="rId6"/>
            </p:custDataLst>
          </p:nvPr>
        </p:nvSpPr>
        <p:spPr>
          <a:xfrm rot="16200000">
            <a:off x="3450403" y="3879066"/>
            <a:ext cx="745370" cy="34290"/>
          </a:xfrm>
          <a:prstGeom prst="round2SameRect">
            <a:avLst>
              <a:gd name="adj1" fmla="val 10411"/>
              <a:gd name="adj2" fmla="val 0"/>
            </a:avLst>
          </a:prstGeom>
          <a:solidFill>
            <a:schemeClr val="accent6"/>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27000" tIns="27000" rIns="27000" bIns="27000" numCol="1" spcCol="0" rtlCol="0" fromWordArt="0" anchor="ctr" anchorCtr="0" forceAA="0" compatLnSpc="1">
            <a:prstTxWarp prst="textNoShape">
              <a:avLst/>
            </a:prstTxWarp>
            <a:noAutofit/>
          </a:bodyPr>
          <a:lstStyle/>
          <a:p>
            <a:pPr algn="ctr"/>
            <a:endParaRPr lang="fr-FR" sz="1050">
              <a:solidFill>
                <a:schemeClr val="bg1"/>
              </a:solidFill>
            </a:endParaRPr>
          </a:p>
        </p:txBody>
      </p:sp>
      <p:grpSp>
        <p:nvGrpSpPr>
          <p:cNvPr id="28" name="Groupe 27">
            <a:extLst>
              <a:ext uri="{FF2B5EF4-FFF2-40B4-BE49-F238E27FC236}">
                <a16:creationId xmlns:a16="http://schemas.microsoft.com/office/drawing/2014/main" id="{8C304B8D-A648-30EF-AC62-AE148741FB7F}"/>
              </a:ext>
            </a:extLst>
          </p:cNvPr>
          <p:cNvGrpSpPr/>
          <p:nvPr/>
        </p:nvGrpSpPr>
        <p:grpSpPr>
          <a:xfrm>
            <a:off x="2975674" y="3505745"/>
            <a:ext cx="771977" cy="771977"/>
            <a:chOff x="8606367" y="4588134"/>
            <a:chExt cx="1029302" cy="1029302"/>
          </a:xfrm>
          <a:solidFill>
            <a:schemeClr val="accent6"/>
          </a:solidFill>
        </p:grpSpPr>
        <p:grpSp>
          <p:nvGrpSpPr>
            <p:cNvPr id="29" name="Groupe 28">
              <a:extLst>
                <a:ext uri="{FF2B5EF4-FFF2-40B4-BE49-F238E27FC236}">
                  <a16:creationId xmlns:a16="http://schemas.microsoft.com/office/drawing/2014/main" id="{69DEFD85-F4A3-3E6D-9CE4-FA616B71EA6D}"/>
                </a:ext>
              </a:extLst>
            </p:cNvPr>
            <p:cNvGrpSpPr/>
            <p:nvPr/>
          </p:nvGrpSpPr>
          <p:grpSpPr>
            <a:xfrm>
              <a:off x="8606367" y="4588134"/>
              <a:ext cx="1029302" cy="1029302"/>
              <a:chOff x="8606367" y="2370272"/>
              <a:chExt cx="1029302" cy="1029302"/>
            </a:xfrm>
            <a:grpFill/>
          </p:grpSpPr>
          <p:cxnSp>
            <p:nvCxnSpPr>
              <p:cNvPr id="31" name="Connecteur droit 30">
                <a:extLst>
                  <a:ext uri="{FF2B5EF4-FFF2-40B4-BE49-F238E27FC236}">
                    <a16:creationId xmlns:a16="http://schemas.microsoft.com/office/drawing/2014/main" id="{A7EE4083-3F13-7291-C338-39959C58DA12}"/>
                  </a:ext>
                </a:extLst>
              </p:cNvPr>
              <p:cNvCxnSpPr>
                <a:stCxn id="32" idx="0"/>
                <a:endCxn id="32" idx="4"/>
              </p:cNvCxnSpPr>
              <p:nvPr/>
            </p:nvCxnSpPr>
            <p:spPr>
              <a:xfrm>
                <a:off x="9121018" y="2370272"/>
                <a:ext cx="0" cy="1029302"/>
              </a:xfrm>
              <a:prstGeom prst="line">
                <a:avLst/>
              </a:prstGeom>
              <a:grpFill/>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Cercle : creux 31">
                <a:extLst>
                  <a:ext uri="{FF2B5EF4-FFF2-40B4-BE49-F238E27FC236}">
                    <a16:creationId xmlns:a16="http://schemas.microsoft.com/office/drawing/2014/main" id="{1BADF609-8D38-8A15-4421-33327CF21B2C}"/>
                  </a:ext>
                </a:extLst>
              </p:cNvPr>
              <p:cNvSpPr/>
              <p:nvPr/>
            </p:nvSpPr>
            <p:spPr>
              <a:xfrm>
                <a:off x="8606367" y="2370272"/>
                <a:ext cx="1029302" cy="1029302"/>
              </a:xfrm>
              <a:prstGeom prst="donut">
                <a:avLst>
                  <a:gd name="adj" fmla="val 6960"/>
                </a:avLst>
              </a:prstGeom>
              <a:grpFill/>
              <a:ln w="952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a:solidFill>
                    <a:schemeClr val="tx1"/>
                  </a:solidFill>
                </a:endParaRPr>
              </a:p>
            </p:txBody>
          </p:sp>
        </p:grpSp>
        <p:sp>
          <p:nvSpPr>
            <p:cNvPr id="30" name="Freeform 216">
              <a:extLst>
                <a:ext uri="{FF2B5EF4-FFF2-40B4-BE49-F238E27FC236}">
                  <a16:creationId xmlns:a16="http://schemas.microsoft.com/office/drawing/2014/main" id="{E7013DDD-034E-BECA-D53D-52F6CEEE7C22}"/>
                </a:ext>
              </a:extLst>
            </p:cNvPr>
            <p:cNvSpPr>
              <a:spLocks/>
            </p:cNvSpPr>
            <p:nvPr/>
          </p:nvSpPr>
          <p:spPr bwMode="auto">
            <a:xfrm>
              <a:off x="8941065" y="4935259"/>
              <a:ext cx="363538" cy="369888"/>
            </a:xfrm>
            <a:custGeom>
              <a:avLst/>
              <a:gdLst>
                <a:gd name="T0" fmla="*/ 88 w 229"/>
                <a:gd name="T1" fmla="*/ 0 h 233"/>
                <a:gd name="T2" fmla="*/ 128 w 229"/>
                <a:gd name="T3" fmla="*/ 44 h 233"/>
                <a:gd name="T4" fmla="*/ 0 w 229"/>
                <a:gd name="T5" fmla="*/ 173 h 233"/>
                <a:gd name="T6" fmla="*/ 0 w 229"/>
                <a:gd name="T7" fmla="*/ 233 h 233"/>
                <a:gd name="T8" fmla="*/ 60 w 229"/>
                <a:gd name="T9" fmla="*/ 233 h 233"/>
                <a:gd name="T10" fmla="*/ 189 w 229"/>
                <a:gd name="T11" fmla="*/ 104 h 233"/>
                <a:gd name="T12" fmla="*/ 229 w 229"/>
                <a:gd name="T13" fmla="*/ 144 h 233"/>
                <a:gd name="T14" fmla="*/ 229 w 229"/>
                <a:gd name="T15" fmla="*/ 0 h 233"/>
                <a:gd name="T16" fmla="*/ 88 w 229"/>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33">
                  <a:moveTo>
                    <a:pt x="88" y="0"/>
                  </a:moveTo>
                  <a:lnTo>
                    <a:pt x="128" y="44"/>
                  </a:lnTo>
                  <a:lnTo>
                    <a:pt x="0" y="173"/>
                  </a:lnTo>
                  <a:lnTo>
                    <a:pt x="0" y="233"/>
                  </a:lnTo>
                  <a:lnTo>
                    <a:pt x="60" y="233"/>
                  </a:lnTo>
                  <a:lnTo>
                    <a:pt x="189" y="104"/>
                  </a:lnTo>
                  <a:lnTo>
                    <a:pt x="229" y="144"/>
                  </a:lnTo>
                  <a:lnTo>
                    <a:pt x="229" y="0"/>
                  </a:lnTo>
                  <a:lnTo>
                    <a:pt x="88" y="0"/>
                  </a:lnTo>
                  <a:close/>
                </a:path>
              </a:pathLst>
            </a:custGeom>
            <a:grpFill/>
            <a:ln>
              <a:noFill/>
            </a:ln>
          </p:spPr>
          <p:txBody>
            <a:bodyPr vert="horz" wrap="square" lIns="68580" tIns="34290" rIns="68580" bIns="34290" numCol="1" anchor="t" anchorCtr="0" compatLnSpc="1">
              <a:prstTxWarp prst="textNoShape">
                <a:avLst/>
              </a:prstTxWarp>
            </a:bodyPr>
            <a:lstStyle/>
            <a:p>
              <a:endParaRPr lang="fr-FR" sz="1151"/>
            </a:p>
          </p:txBody>
        </p:sp>
      </p:grpSp>
      <p:cxnSp>
        <p:nvCxnSpPr>
          <p:cNvPr id="34" name="Connecteur droit avec flèche 33">
            <a:extLst>
              <a:ext uri="{FF2B5EF4-FFF2-40B4-BE49-F238E27FC236}">
                <a16:creationId xmlns:a16="http://schemas.microsoft.com/office/drawing/2014/main" id="{01605482-40E7-0884-DCB0-F8B16DC97969}"/>
              </a:ext>
            </a:extLst>
          </p:cNvPr>
          <p:cNvCxnSpPr>
            <a:cxnSpLocks/>
          </p:cNvCxnSpPr>
          <p:nvPr/>
        </p:nvCxnSpPr>
        <p:spPr>
          <a:xfrm flipV="1">
            <a:off x="1834337" y="1838206"/>
            <a:ext cx="1141338" cy="1032320"/>
          </a:xfrm>
          <a:prstGeom prst="straightConnector1">
            <a:avLst/>
          </a:prstGeom>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EE48405B-8E54-E9BF-E891-AB55322E5201}"/>
              </a:ext>
            </a:extLst>
          </p:cNvPr>
          <p:cNvCxnSpPr>
            <a:cxnSpLocks/>
          </p:cNvCxnSpPr>
          <p:nvPr/>
        </p:nvCxnSpPr>
        <p:spPr>
          <a:xfrm>
            <a:off x="1834337" y="2856923"/>
            <a:ext cx="1129748" cy="7055"/>
          </a:xfrm>
          <a:prstGeom prst="straightConnector1">
            <a:avLst/>
          </a:prstGeom>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D784EFED-7F98-E0E2-FF59-96BBE1CCD7B3}"/>
              </a:ext>
            </a:extLst>
          </p:cNvPr>
          <p:cNvCxnSpPr>
            <a:cxnSpLocks/>
          </p:cNvCxnSpPr>
          <p:nvPr/>
        </p:nvCxnSpPr>
        <p:spPr>
          <a:xfrm>
            <a:off x="1834337" y="2870526"/>
            <a:ext cx="1141338" cy="1021208"/>
          </a:xfrm>
          <a:prstGeom prst="straightConnector1">
            <a:avLst/>
          </a:prstGeom>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F6B048BF-D704-A36A-4BA0-CAB335F77E17}"/>
              </a:ext>
            </a:extLst>
          </p:cNvPr>
          <p:cNvSpPr/>
          <p:nvPr>
            <p:custDataLst>
              <p:tags r:id="rId7"/>
            </p:custDataLst>
          </p:nvPr>
        </p:nvSpPr>
        <p:spPr>
          <a:xfrm>
            <a:off x="3896716" y="2491293"/>
            <a:ext cx="4682928" cy="745370"/>
          </a:xfrm>
          <a:prstGeom prst="rect">
            <a:avLst/>
          </a:prstGeom>
          <a:solidFill>
            <a:schemeClr val="bg1"/>
          </a:solidFill>
          <a:ln w="9525">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27000" rIns="27000" bIns="27000" numCol="1" spcCol="0" rtlCol="0" fromWordArt="0" anchor="ctr" anchorCtr="0" forceAA="0" compatLnSpc="1">
            <a:prstTxWarp prst="textNoShape">
              <a:avLst/>
            </a:prstTxWarp>
            <a:noAutofit/>
          </a:bodyPr>
          <a:lstStyle/>
          <a:p>
            <a:pPr>
              <a:spcAft>
                <a:spcPts val="450"/>
              </a:spcAft>
              <a:buClr>
                <a:schemeClr val="accent2">
                  <a:lumMod val="75000"/>
                </a:schemeClr>
              </a:buClr>
            </a:pPr>
            <a:r>
              <a:rPr lang="fr-FR" sz="1350" b="1" dirty="0">
                <a:solidFill>
                  <a:schemeClr val="accent1"/>
                </a:solidFill>
                <a:latin typeface="+mj-lt"/>
              </a:rPr>
              <a:t>Analyser les approches stratégiques, les actions concrètes et les outils utilisés par les entreprises et organisations</a:t>
            </a:r>
          </a:p>
        </p:txBody>
      </p:sp>
    </p:spTree>
    <p:extLst>
      <p:ext uri="{BB962C8B-B14F-4D97-AF65-F5344CB8AC3E}">
        <p14:creationId xmlns:p14="http://schemas.microsoft.com/office/powerpoint/2010/main" val="126355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Graphique 125">
            <a:extLst>
              <a:ext uri="{FF2B5EF4-FFF2-40B4-BE49-F238E27FC236}">
                <a16:creationId xmlns:a16="http://schemas.microsoft.com/office/drawing/2014/main" id="{3219A0DE-27E7-6EEE-AA7B-2C3AF66BC3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757" y="1630423"/>
            <a:ext cx="1822527" cy="1822527"/>
          </a:xfrm>
          <a:prstGeom prst="rect">
            <a:avLst/>
          </a:prstGeom>
        </p:spPr>
      </p:pic>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67915" y="267577"/>
            <a:ext cx="8208169" cy="369745"/>
          </a:xfrm>
        </p:spPr>
        <p:txBody>
          <a:bodyPr>
            <a:noAutofit/>
          </a:bodyPr>
          <a:lstStyle/>
          <a:p>
            <a:r>
              <a:rPr lang="fr-FR" dirty="0"/>
              <a:t>La biodiversité offre de multiples services écosystémiques essentiels à la société</a:t>
            </a:r>
            <a:endParaRPr lang="en-US" dirty="0"/>
          </a:p>
        </p:txBody>
      </p:sp>
      <p:sp>
        <p:nvSpPr>
          <p:cNvPr id="128" name="ZoneTexte 127">
            <a:extLst>
              <a:ext uri="{FF2B5EF4-FFF2-40B4-BE49-F238E27FC236}">
                <a16:creationId xmlns:a16="http://schemas.microsoft.com/office/drawing/2014/main" id="{514A85AA-A3DD-595D-3262-4421464D5749}"/>
              </a:ext>
            </a:extLst>
          </p:cNvPr>
          <p:cNvSpPr txBox="1"/>
          <p:nvPr>
            <p:custDataLst>
              <p:tags r:id="rId1"/>
            </p:custDataLst>
          </p:nvPr>
        </p:nvSpPr>
        <p:spPr>
          <a:xfrm>
            <a:off x="508256" y="2054103"/>
            <a:ext cx="2902469" cy="923330"/>
          </a:xfrm>
          <a:prstGeom prst="rect">
            <a:avLst/>
          </a:prstGeom>
          <a:noFill/>
        </p:spPr>
        <p:txBody>
          <a:bodyPr wrap="square" lIns="91440" tIns="45720" rIns="91440" bIns="45720" anchor="ctr">
            <a:spAutoFit/>
          </a:bodyPr>
          <a:lstStyle/>
          <a:p>
            <a:pPr algn="ctr" defTabSz="342900" fontAlgn="ctr">
              <a:spcAft>
                <a:spcPts val="338"/>
              </a:spcAft>
              <a:buClr>
                <a:schemeClr val="accent2">
                  <a:lumMod val="75000"/>
                </a:schemeClr>
              </a:buClr>
            </a:pPr>
            <a:r>
              <a:rPr lang="fr-FR" sz="1800" b="1" dirty="0">
                <a:gradFill>
                  <a:gsLst>
                    <a:gs pos="0">
                      <a:schemeClr val="accent2"/>
                    </a:gs>
                    <a:gs pos="100000">
                      <a:schemeClr val="accent1">
                        <a:alpha val="80000"/>
                      </a:schemeClr>
                    </a:gs>
                  </a:gsLst>
                  <a:lin ang="2700000" scaled="0"/>
                </a:gradFill>
              </a:rPr>
              <a:t>LA </a:t>
            </a:r>
            <a:r>
              <a:rPr lang="fr-FR" sz="1800" b="1">
                <a:gradFill>
                  <a:gsLst>
                    <a:gs pos="0">
                      <a:schemeClr val="accent2"/>
                    </a:gs>
                    <a:gs pos="100000">
                      <a:schemeClr val="accent1">
                        <a:alpha val="80000"/>
                      </a:schemeClr>
                    </a:gs>
                  </a:gsLst>
                  <a:lin ang="2700000" scaled="0"/>
                </a:gradFill>
              </a:rPr>
              <a:t>NATURE </a:t>
            </a:r>
            <a:r>
              <a:rPr lang="fr-FR" sz="1800" b="1" dirty="0">
                <a:gradFill>
                  <a:gsLst>
                    <a:gs pos="0">
                      <a:schemeClr val="accent2"/>
                    </a:gs>
                    <a:gs pos="100000">
                      <a:schemeClr val="accent1">
                        <a:alpha val="80000"/>
                      </a:schemeClr>
                    </a:gs>
                  </a:gsLst>
                  <a:lin ang="2700000" scaled="0"/>
                </a:gradFill>
              </a:rPr>
              <a:t>FOURNIT DES </a:t>
            </a:r>
            <a:r>
              <a:rPr lang="fr-FR" sz="1800" b="1">
                <a:gradFill>
                  <a:gsLst>
                    <a:gs pos="0">
                      <a:schemeClr val="accent2"/>
                    </a:gs>
                    <a:gs pos="100000">
                      <a:schemeClr val="accent1">
                        <a:alpha val="80000"/>
                      </a:schemeClr>
                    </a:gs>
                  </a:gsLst>
                  <a:lin ang="2700000" scaled="0"/>
                </a:gradFill>
              </a:rPr>
              <a:t>SERVICES ET RESSOURCES </a:t>
            </a:r>
            <a:r>
              <a:rPr lang="fr-FR" sz="1800" b="1" dirty="0">
                <a:gradFill>
                  <a:gsLst>
                    <a:gs pos="0">
                      <a:schemeClr val="accent2"/>
                    </a:gs>
                    <a:gs pos="100000">
                      <a:schemeClr val="accent1">
                        <a:alpha val="80000"/>
                      </a:schemeClr>
                    </a:gs>
                  </a:gsLst>
                  <a:lin ang="2700000" scaled="0"/>
                </a:gradFill>
              </a:rPr>
              <a:t>IRREMPLAÇABLES</a:t>
            </a:r>
            <a:endParaRPr lang="fr-ML" sz="1800" b="1" dirty="0">
              <a:gradFill>
                <a:gsLst>
                  <a:gs pos="0">
                    <a:schemeClr val="accent2"/>
                  </a:gs>
                  <a:gs pos="100000">
                    <a:schemeClr val="accent1">
                      <a:alpha val="80000"/>
                    </a:schemeClr>
                  </a:gs>
                </a:gsLst>
                <a:lin ang="2700000" scaled="0"/>
              </a:gradFill>
            </a:endParaRPr>
          </a:p>
        </p:txBody>
      </p:sp>
      <p:sp>
        <p:nvSpPr>
          <p:cNvPr id="13" name="ZoneTexte 12">
            <a:extLst>
              <a:ext uri="{FF2B5EF4-FFF2-40B4-BE49-F238E27FC236}">
                <a16:creationId xmlns:a16="http://schemas.microsoft.com/office/drawing/2014/main" id="{BDF6D2F3-05BB-A78F-93AF-1FF92BEFAAAE}"/>
              </a:ext>
            </a:extLst>
          </p:cNvPr>
          <p:cNvSpPr txBox="1"/>
          <p:nvPr>
            <p:custDataLst>
              <p:tags r:id="rId2"/>
            </p:custDataLst>
          </p:nvPr>
        </p:nvSpPr>
        <p:spPr>
          <a:xfrm>
            <a:off x="4185745" y="2054103"/>
            <a:ext cx="4721108" cy="369332"/>
          </a:xfrm>
          <a:prstGeom prst="rect">
            <a:avLst/>
          </a:prstGeom>
          <a:noFill/>
        </p:spPr>
        <p:txBody>
          <a:bodyPr wrap="square" anchor="ctr">
            <a:spAutoFit/>
          </a:bodyPr>
          <a:lstStyle/>
          <a:p>
            <a:pPr defTabSz="342900" fontAlgn="ctr">
              <a:spcAft>
                <a:spcPts val="338"/>
              </a:spcAft>
              <a:buClr>
                <a:schemeClr val="accent2">
                  <a:lumMod val="75000"/>
                </a:schemeClr>
              </a:buClr>
            </a:pPr>
            <a:r>
              <a:rPr lang="fr-FR" sz="1800" b="1" dirty="0">
                <a:gradFill>
                  <a:gsLst>
                    <a:gs pos="0">
                      <a:schemeClr val="accent2"/>
                    </a:gs>
                    <a:gs pos="100000">
                      <a:schemeClr val="accent1">
                        <a:alpha val="80000"/>
                      </a:schemeClr>
                    </a:gs>
                  </a:gsLst>
                  <a:lin ang="2700000" scaled="0"/>
                </a:gradFill>
              </a:rPr>
              <a:t>Permettre la production </a:t>
            </a:r>
            <a:endParaRPr lang="fr-ML" sz="1800" b="1" dirty="0">
              <a:gradFill>
                <a:gsLst>
                  <a:gs pos="0">
                    <a:schemeClr val="accent2"/>
                  </a:gs>
                  <a:gs pos="100000">
                    <a:schemeClr val="accent1">
                      <a:alpha val="80000"/>
                    </a:schemeClr>
                  </a:gs>
                </a:gsLst>
                <a:lin ang="2700000" scaled="0"/>
              </a:gradFill>
            </a:endParaRPr>
          </a:p>
        </p:txBody>
      </p:sp>
      <p:grpSp>
        <p:nvGrpSpPr>
          <p:cNvPr id="15" name="Groupe 14">
            <a:extLst>
              <a:ext uri="{FF2B5EF4-FFF2-40B4-BE49-F238E27FC236}">
                <a16:creationId xmlns:a16="http://schemas.microsoft.com/office/drawing/2014/main" id="{CD4B997B-A40D-D97B-7FA2-BF2053F79242}"/>
              </a:ext>
            </a:extLst>
          </p:cNvPr>
          <p:cNvGrpSpPr/>
          <p:nvPr/>
        </p:nvGrpSpPr>
        <p:grpSpPr>
          <a:xfrm>
            <a:off x="4185745" y="1382358"/>
            <a:ext cx="4769846" cy="524410"/>
            <a:chOff x="3543273" y="848797"/>
            <a:chExt cx="6885246" cy="524410"/>
          </a:xfrm>
        </p:grpSpPr>
        <p:sp>
          <p:nvSpPr>
            <p:cNvPr id="16" name="Rectangle 15">
              <a:extLst>
                <a:ext uri="{FF2B5EF4-FFF2-40B4-BE49-F238E27FC236}">
                  <a16:creationId xmlns:a16="http://schemas.microsoft.com/office/drawing/2014/main" id="{5240FC21-13E5-AB9C-2708-AFD0A02EA3C8}"/>
                </a:ext>
              </a:extLst>
            </p:cNvPr>
            <p:cNvSpPr/>
            <p:nvPr/>
          </p:nvSpPr>
          <p:spPr>
            <a:xfrm>
              <a:off x="3661478" y="1142375"/>
              <a:ext cx="6767041" cy="230832"/>
            </a:xfrm>
            <a:prstGeom prst="rect">
              <a:avLst/>
            </a:prstGeom>
          </p:spPr>
          <p:txBody>
            <a:bodyPr wrap="square">
              <a:spAutoFit/>
            </a:bodyPr>
            <a:lstStyle/>
            <a:p>
              <a:endParaRPr lang="fr-FR" altLang="en-US" sz="900" dirty="0">
                <a:solidFill>
                  <a:srgbClr val="000000"/>
                </a:solidFill>
                <a:latin typeface="Calibri"/>
              </a:endParaRPr>
            </a:p>
          </p:txBody>
        </p:sp>
        <p:sp>
          <p:nvSpPr>
            <p:cNvPr id="17" name="ZoneTexte 16">
              <a:extLst>
                <a:ext uri="{FF2B5EF4-FFF2-40B4-BE49-F238E27FC236}">
                  <a16:creationId xmlns:a16="http://schemas.microsoft.com/office/drawing/2014/main" id="{DF5B3FDD-F0CC-366F-DAF9-F7A58ACFCE06}"/>
                </a:ext>
              </a:extLst>
            </p:cNvPr>
            <p:cNvSpPr txBox="1"/>
            <p:nvPr>
              <p:custDataLst>
                <p:tags r:id="rId14"/>
              </p:custDataLst>
            </p:nvPr>
          </p:nvSpPr>
          <p:spPr>
            <a:xfrm>
              <a:off x="3543273" y="848797"/>
              <a:ext cx="6227648" cy="369332"/>
            </a:xfrm>
            <a:prstGeom prst="rect">
              <a:avLst/>
            </a:prstGeom>
            <a:noFill/>
          </p:spPr>
          <p:txBody>
            <a:bodyPr wrap="square" anchor="ctr">
              <a:spAutoFit/>
            </a:bodyPr>
            <a:lstStyle/>
            <a:p>
              <a:pPr defTabSz="342900" fontAlgn="ctr">
                <a:spcAft>
                  <a:spcPts val="338"/>
                </a:spcAft>
                <a:buClr>
                  <a:schemeClr val="accent2">
                    <a:lumMod val="75000"/>
                  </a:schemeClr>
                </a:buClr>
              </a:pPr>
              <a:r>
                <a:rPr lang="fr-FR" sz="1800" b="1" dirty="0">
                  <a:gradFill>
                    <a:gsLst>
                      <a:gs pos="0">
                        <a:schemeClr val="accent2"/>
                      </a:gs>
                      <a:gs pos="100000">
                        <a:schemeClr val="accent1">
                          <a:alpha val="80000"/>
                        </a:schemeClr>
                      </a:gs>
                    </a:gsLst>
                    <a:lin ang="2700000" scaled="0"/>
                  </a:gradFill>
                </a:rPr>
                <a:t>Apport physique direct </a:t>
              </a:r>
              <a:endParaRPr lang="fr-ML" sz="1800" b="1" dirty="0">
                <a:gradFill>
                  <a:gsLst>
                    <a:gs pos="0">
                      <a:schemeClr val="accent2"/>
                    </a:gs>
                    <a:gs pos="100000">
                      <a:schemeClr val="accent1">
                        <a:alpha val="80000"/>
                      </a:schemeClr>
                    </a:gs>
                  </a:gsLst>
                  <a:lin ang="2700000" scaled="0"/>
                </a:gradFill>
              </a:endParaRPr>
            </a:p>
          </p:txBody>
        </p:sp>
      </p:grpSp>
      <p:grpSp>
        <p:nvGrpSpPr>
          <p:cNvPr id="11" name="Groupe 10">
            <a:extLst>
              <a:ext uri="{FF2B5EF4-FFF2-40B4-BE49-F238E27FC236}">
                <a16:creationId xmlns:a16="http://schemas.microsoft.com/office/drawing/2014/main" id="{FBF45FF5-49A2-2321-CA40-C2A5CB64F108}"/>
              </a:ext>
            </a:extLst>
          </p:cNvPr>
          <p:cNvGrpSpPr/>
          <p:nvPr/>
        </p:nvGrpSpPr>
        <p:grpSpPr>
          <a:xfrm>
            <a:off x="3367111" y="1455918"/>
            <a:ext cx="785216" cy="2268644"/>
            <a:chOff x="3141355" y="1651929"/>
            <a:chExt cx="785216" cy="2268644"/>
          </a:xfrm>
        </p:grpSpPr>
        <p:sp>
          <p:nvSpPr>
            <p:cNvPr id="66" name="Ellipse 65">
              <a:extLst>
                <a:ext uri="{FF2B5EF4-FFF2-40B4-BE49-F238E27FC236}">
                  <a16:creationId xmlns:a16="http://schemas.microsoft.com/office/drawing/2014/main" id="{13B15681-DFEB-0A69-2ABB-2ECAEAA90628}"/>
                </a:ext>
              </a:extLst>
            </p:cNvPr>
            <p:cNvSpPr/>
            <p:nvPr>
              <p:custDataLst>
                <p:tags r:id="rId9"/>
              </p:custDataLst>
            </p:nvPr>
          </p:nvSpPr>
          <p:spPr>
            <a:xfrm>
              <a:off x="3653245" y="2326884"/>
              <a:ext cx="263009" cy="277783"/>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67" name="Ellipse 66">
              <a:extLst>
                <a:ext uri="{FF2B5EF4-FFF2-40B4-BE49-F238E27FC236}">
                  <a16:creationId xmlns:a16="http://schemas.microsoft.com/office/drawing/2014/main" id="{368D0708-8CAF-793E-8D72-297D38149021}"/>
                </a:ext>
              </a:extLst>
            </p:cNvPr>
            <p:cNvSpPr/>
            <p:nvPr>
              <p:custDataLst>
                <p:tags r:id="rId10"/>
              </p:custDataLst>
            </p:nvPr>
          </p:nvSpPr>
          <p:spPr>
            <a:xfrm>
              <a:off x="3663562" y="2985411"/>
              <a:ext cx="263009" cy="277783"/>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68" name="Ellipse 67">
              <a:extLst>
                <a:ext uri="{FF2B5EF4-FFF2-40B4-BE49-F238E27FC236}">
                  <a16:creationId xmlns:a16="http://schemas.microsoft.com/office/drawing/2014/main" id="{F1173EDD-EC63-A5E7-F297-98D043A66510}"/>
                </a:ext>
              </a:extLst>
            </p:cNvPr>
            <p:cNvSpPr/>
            <p:nvPr>
              <p:custDataLst>
                <p:tags r:id="rId11"/>
              </p:custDataLst>
            </p:nvPr>
          </p:nvSpPr>
          <p:spPr>
            <a:xfrm>
              <a:off x="3653509" y="3642790"/>
              <a:ext cx="263009" cy="277783"/>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4</a:t>
              </a:r>
            </a:p>
          </p:txBody>
        </p:sp>
        <p:cxnSp>
          <p:nvCxnSpPr>
            <p:cNvPr id="73" name="Connecteur droit avec flèche 72">
              <a:extLst>
                <a:ext uri="{FF2B5EF4-FFF2-40B4-BE49-F238E27FC236}">
                  <a16:creationId xmlns:a16="http://schemas.microsoft.com/office/drawing/2014/main" id="{23F8212E-724D-C038-0F1F-C66D12253DD9}"/>
                </a:ext>
              </a:extLst>
            </p:cNvPr>
            <p:cNvCxnSpPr>
              <a:cxnSpLocks/>
              <a:stCxn id="31" idx="2"/>
              <a:endCxn id="7" idx="3"/>
            </p:cNvCxnSpPr>
            <p:nvPr/>
          </p:nvCxnSpPr>
          <p:spPr>
            <a:xfrm flipV="1">
              <a:off x="3243691" y="1889032"/>
              <a:ext cx="448335" cy="836951"/>
            </a:xfrm>
            <a:prstGeom prst="straightConnector1">
              <a:avLst/>
            </a:prstGeom>
            <a:solidFill>
              <a:schemeClr val="bg2"/>
            </a:solidFill>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eur droit avec flèche 73">
              <a:extLst>
                <a:ext uri="{FF2B5EF4-FFF2-40B4-BE49-F238E27FC236}">
                  <a16:creationId xmlns:a16="http://schemas.microsoft.com/office/drawing/2014/main" id="{63683259-EFE0-A4E7-C5A0-EB4534C1A85E}"/>
                </a:ext>
              </a:extLst>
            </p:cNvPr>
            <p:cNvCxnSpPr>
              <a:cxnSpLocks/>
              <a:stCxn id="31" idx="5"/>
              <a:endCxn id="66" idx="2"/>
            </p:cNvCxnSpPr>
            <p:nvPr/>
          </p:nvCxnSpPr>
          <p:spPr>
            <a:xfrm flipV="1">
              <a:off x="3156342" y="2465776"/>
              <a:ext cx="496903" cy="295357"/>
            </a:xfrm>
            <a:prstGeom prst="straightConnector1">
              <a:avLst/>
            </a:prstGeom>
            <a:solidFill>
              <a:schemeClr val="bg2"/>
            </a:solidFill>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5" name="Connecteur droit avec flèche 74">
              <a:extLst>
                <a:ext uri="{FF2B5EF4-FFF2-40B4-BE49-F238E27FC236}">
                  <a16:creationId xmlns:a16="http://schemas.microsoft.com/office/drawing/2014/main" id="{7D3C557C-789D-C51D-003C-614B30B9D9B8}"/>
                </a:ext>
              </a:extLst>
            </p:cNvPr>
            <p:cNvCxnSpPr>
              <a:cxnSpLocks/>
              <a:stCxn id="31" idx="2"/>
              <a:endCxn id="67" idx="2"/>
            </p:cNvCxnSpPr>
            <p:nvPr/>
          </p:nvCxnSpPr>
          <p:spPr>
            <a:xfrm>
              <a:off x="3243691" y="2725983"/>
              <a:ext cx="419871" cy="398320"/>
            </a:xfrm>
            <a:prstGeom prst="straightConnector1">
              <a:avLst/>
            </a:prstGeom>
            <a:solidFill>
              <a:schemeClr val="bg2"/>
            </a:solidFill>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6" name="Connecteur droit avec flèche 75">
              <a:extLst>
                <a:ext uri="{FF2B5EF4-FFF2-40B4-BE49-F238E27FC236}">
                  <a16:creationId xmlns:a16="http://schemas.microsoft.com/office/drawing/2014/main" id="{7B83EF2F-BEB0-F4AC-AC93-1A0A8566032B}"/>
                </a:ext>
              </a:extLst>
            </p:cNvPr>
            <p:cNvCxnSpPr>
              <a:cxnSpLocks/>
              <a:stCxn id="31" idx="3"/>
              <a:endCxn id="68" idx="2"/>
            </p:cNvCxnSpPr>
            <p:nvPr/>
          </p:nvCxnSpPr>
          <p:spPr>
            <a:xfrm>
              <a:off x="3228704" y="2761133"/>
              <a:ext cx="424805" cy="1020549"/>
            </a:xfrm>
            <a:prstGeom prst="straightConnector1">
              <a:avLst/>
            </a:prstGeom>
            <a:solidFill>
              <a:schemeClr val="bg2"/>
            </a:solidFill>
            <a:ln w="12700">
              <a:solidFill>
                <a:schemeClr val="bg1">
                  <a:lumMod val="65000"/>
                  <a:alpha val="23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7" name="Ellipse 6">
              <a:extLst>
                <a:ext uri="{FF2B5EF4-FFF2-40B4-BE49-F238E27FC236}">
                  <a16:creationId xmlns:a16="http://schemas.microsoft.com/office/drawing/2014/main" id="{4D8FF0EF-3C2C-DC5C-19DA-D9384FFC6376}"/>
                </a:ext>
              </a:extLst>
            </p:cNvPr>
            <p:cNvSpPr/>
            <p:nvPr>
              <p:custDataLst>
                <p:tags r:id="rId12"/>
              </p:custDataLst>
            </p:nvPr>
          </p:nvSpPr>
          <p:spPr>
            <a:xfrm>
              <a:off x="3653509" y="1651929"/>
              <a:ext cx="263009" cy="277783"/>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a:rPr>
                <a:t>1</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Ellipse 30">
              <a:extLst>
                <a:ext uri="{FF2B5EF4-FFF2-40B4-BE49-F238E27FC236}">
                  <a16:creationId xmlns:a16="http://schemas.microsoft.com/office/drawing/2014/main" id="{D0C6F3EE-CDB1-7255-BEB0-0B83579C8E26}"/>
                </a:ext>
              </a:extLst>
            </p:cNvPr>
            <p:cNvSpPr/>
            <p:nvPr>
              <p:custDataLst>
                <p:tags r:id="rId13"/>
              </p:custDataLst>
            </p:nvPr>
          </p:nvSpPr>
          <p:spPr>
            <a:xfrm flipH="1">
              <a:off x="3141355" y="2676273"/>
              <a:ext cx="102336" cy="99420"/>
            </a:xfrm>
            <a:prstGeom prst="ellipse">
              <a:avLst/>
            </a:prstGeom>
            <a:solidFill>
              <a:schemeClr val="accent5">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endParaRPr lang="fr-FR" sz="1600" dirty="0" err="1">
                <a:solidFill>
                  <a:schemeClr val="accent2"/>
                </a:solidFill>
              </a:endParaRPr>
            </a:p>
          </p:txBody>
        </p:sp>
      </p:grpSp>
      <p:sp>
        <p:nvSpPr>
          <p:cNvPr id="34" name="ZoneTexte 33">
            <a:extLst>
              <a:ext uri="{FF2B5EF4-FFF2-40B4-BE49-F238E27FC236}">
                <a16:creationId xmlns:a16="http://schemas.microsoft.com/office/drawing/2014/main" id="{DA26CA62-CE87-26AD-7318-019BB4E3D995}"/>
              </a:ext>
            </a:extLst>
          </p:cNvPr>
          <p:cNvSpPr txBox="1"/>
          <p:nvPr>
            <p:custDataLst>
              <p:tags r:id="rId3"/>
            </p:custDataLst>
          </p:nvPr>
        </p:nvSpPr>
        <p:spPr>
          <a:xfrm>
            <a:off x="4185745" y="2719670"/>
            <a:ext cx="4824218" cy="369332"/>
          </a:xfrm>
          <a:prstGeom prst="rect">
            <a:avLst/>
          </a:prstGeom>
          <a:noFill/>
        </p:spPr>
        <p:txBody>
          <a:bodyPr wrap="square" anchor="ctr">
            <a:spAutoFit/>
          </a:bodyPr>
          <a:lstStyle/>
          <a:p>
            <a:pPr defTabSz="342900" fontAlgn="ctr">
              <a:spcAft>
                <a:spcPts val="338"/>
              </a:spcAft>
              <a:buClr>
                <a:schemeClr val="accent2">
                  <a:lumMod val="75000"/>
                </a:schemeClr>
              </a:buClr>
            </a:pPr>
            <a:r>
              <a:rPr lang="fr-FR" sz="1800" b="1" dirty="0">
                <a:gradFill>
                  <a:gsLst>
                    <a:gs pos="0">
                      <a:schemeClr val="accent2"/>
                    </a:gs>
                    <a:gs pos="100000">
                      <a:schemeClr val="accent1">
                        <a:alpha val="80000"/>
                      </a:schemeClr>
                    </a:gs>
                  </a:gsLst>
                  <a:lin ang="2700000" scaled="0"/>
                </a:gradFill>
              </a:rPr>
              <a:t>Mitigation des impacts directs </a:t>
            </a:r>
            <a:endParaRPr lang="fr-ML" sz="1800" b="1" dirty="0">
              <a:gradFill>
                <a:gsLst>
                  <a:gs pos="0">
                    <a:schemeClr val="accent2"/>
                  </a:gs>
                  <a:gs pos="100000">
                    <a:schemeClr val="accent1">
                      <a:alpha val="80000"/>
                    </a:schemeClr>
                  </a:gs>
                </a:gsLst>
                <a:lin ang="2700000" scaled="0"/>
              </a:gradFill>
            </a:endParaRPr>
          </a:p>
        </p:txBody>
      </p:sp>
      <p:sp>
        <p:nvSpPr>
          <p:cNvPr id="41" name="ZoneTexte 40">
            <a:extLst>
              <a:ext uri="{FF2B5EF4-FFF2-40B4-BE49-F238E27FC236}">
                <a16:creationId xmlns:a16="http://schemas.microsoft.com/office/drawing/2014/main" id="{E581A4AF-7E9C-7529-4A85-435101BD81EB}"/>
              </a:ext>
            </a:extLst>
          </p:cNvPr>
          <p:cNvSpPr txBox="1"/>
          <p:nvPr>
            <p:custDataLst>
              <p:tags r:id="rId4"/>
            </p:custDataLst>
          </p:nvPr>
        </p:nvSpPr>
        <p:spPr>
          <a:xfrm>
            <a:off x="4185745" y="3392789"/>
            <a:ext cx="4718599" cy="369332"/>
          </a:xfrm>
          <a:prstGeom prst="rect">
            <a:avLst/>
          </a:prstGeom>
          <a:noFill/>
        </p:spPr>
        <p:txBody>
          <a:bodyPr wrap="square" anchor="ctr">
            <a:spAutoFit/>
          </a:bodyPr>
          <a:lstStyle/>
          <a:p>
            <a:pPr defTabSz="342900" fontAlgn="ctr">
              <a:spcAft>
                <a:spcPts val="338"/>
              </a:spcAft>
              <a:buClr>
                <a:schemeClr val="accent2">
                  <a:lumMod val="75000"/>
                </a:schemeClr>
              </a:buClr>
            </a:pPr>
            <a:r>
              <a:rPr lang="fr-ML" sz="1800" b="1" dirty="0">
                <a:gradFill>
                  <a:gsLst>
                    <a:gs pos="0">
                      <a:schemeClr val="accent2"/>
                    </a:gs>
                    <a:gs pos="100000">
                      <a:schemeClr val="accent1">
                        <a:alpha val="80000"/>
                      </a:schemeClr>
                    </a:gs>
                  </a:gsLst>
                  <a:lin ang="2700000" scaled="0"/>
                </a:gradFill>
              </a:rPr>
              <a:t>Protection contre les perturbations</a:t>
            </a:r>
          </a:p>
        </p:txBody>
      </p:sp>
      <p:sp>
        <p:nvSpPr>
          <p:cNvPr id="14" name="ZoneTexte 13">
            <a:extLst>
              <a:ext uri="{FF2B5EF4-FFF2-40B4-BE49-F238E27FC236}">
                <a16:creationId xmlns:a16="http://schemas.microsoft.com/office/drawing/2014/main" id="{88EC1347-7930-6EE7-2647-BEBAC89BC1FE}"/>
              </a:ext>
            </a:extLst>
          </p:cNvPr>
          <p:cNvSpPr txBox="1"/>
          <p:nvPr>
            <p:custDataLst>
              <p:tags r:id="rId5"/>
            </p:custDataLst>
          </p:nvPr>
        </p:nvSpPr>
        <p:spPr>
          <a:xfrm>
            <a:off x="4185745" y="1675936"/>
            <a:ext cx="3901869" cy="276999"/>
          </a:xfrm>
          <a:prstGeom prst="rect">
            <a:avLst/>
          </a:prstGeom>
          <a:noFill/>
        </p:spPr>
        <p:txBody>
          <a:bodyPr wrap="square" rtlCol="0">
            <a:spAutoFit/>
          </a:bodyPr>
          <a:lstStyle/>
          <a:p>
            <a:r>
              <a:rPr lang="fr-FR" sz="1200" dirty="0"/>
              <a:t>Exemple: Les fibres ou autres matériels </a:t>
            </a:r>
          </a:p>
        </p:txBody>
      </p:sp>
      <p:sp>
        <p:nvSpPr>
          <p:cNvPr id="18" name="ZoneTexte 17">
            <a:extLst>
              <a:ext uri="{FF2B5EF4-FFF2-40B4-BE49-F238E27FC236}">
                <a16:creationId xmlns:a16="http://schemas.microsoft.com/office/drawing/2014/main" id="{B6ED15B5-1643-7BBA-52C3-FBE85952A103}"/>
              </a:ext>
            </a:extLst>
          </p:cNvPr>
          <p:cNvSpPr txBox="1"/>
          <p:nvPr>
            <p:custDataLst>
              <p:tags r:id="rId6"/>
            </p:custDataLst>
          </p:nvPr>
        </p:nvSpPr>
        <p:spPr>
          <a:xfrm>
            <a:off x="4267633" y="2332312"/>
            <a:ext cx="3901869" cy="276999"/>
          </a:xfrm>
          <a:prstGeom prst="rect">
            <a:avLst/>
          </a:prstGeom>
          <a:noFill/>
        </p:spPr>
        <p:txBody>
          <a:bodyPr wrap="square" rtlCol="0">
            <a:spAutoFit/>
          </a:bodyPr>
          <a:lstStyle/>
          <a:p>
            <a:r>
              <a:rPr lang="fr-FR" sz="1200" dirty="0"/>
              <a:t>Exemple: La qualité du sol</a:t>
            </a:r>
          </a:p>
        </p:txBody>
      </p:sp>
      <p:sp>
        <p:nvSpPr>
          <p:cNvPr id="19" name="ZoneTexte 18">
            <a:extLst>
              <a:ext uri="{FF2B5EF4-FFF2-40B4-BE49-F238E27FC236}">
                <a16:creationId xmlns:a16="http://schemas.microsoft.com/office/drawing/2014/main" id="{32A27B61-F575-5500-CB4C-CD8850877F33}"/>
              </a:ext>
            </a:extLst>
          </p:cNvPr>
          <p:cNvSpPr txBox="1"/>
          <p:nvPr>
            <p:custDataLst>
              <p:tags r:id="rId7"/>
            </p:custDataLst>
          </p:nvPr>
        </p:nvSpPr>
        <p:spPr>
          <a:xfrm>
            <a:off x="4269072" y="2997341"/>
            <a:ext cx="3901869" cy="276999"/>
          </a:xfrm>
          <a:prstGeom prst="rect">
            <a:avLst/>
          </a:prstGeom>
          <a:noFill/>
        </p:spPr>
        <p:txBody>
          <a:bodyPr wrap="square" lIns="91440" tIns="45720" rIns="91440" bIns="45720" rtlCol="0" anchor="t">
            <a:spAutoFit/>
          </a:bodyPr>
          <a:lstStyle/>
          <a:p>
            <a:r>
              <a:rPr lang="fr-FR" sz="1200" dirty="0"/>
              <a:t>Exemple: </a:t>
            </a:r>
            <a:r>
              <a:rPr lang="fr-FR" sz="1200"/>
              <a:t>bioremédiation </a:t>
            </a:r>
            <a:endParaRPr lang="fr-FR" sz="1200" dirty="0"/>
          </a:p>
        </p:txBody>
      </p:sp>
      <p:sp>
        <p:nvSpPr>
          <p:cNvPr id="20" name="ZoneTexte 19">
            <a:extLst>
              <a:ext uri="{FF2B5EF4-FFF2-40B4-BE49-F238E27FC236}">
                <a16:creationId xmlns:a16="http://schemas.microsoft.com/office/drawing/2014/main" id="{6ED08883-D641-B20F-2A23-5BCAE946D168}"/>
              </a:ext>
            </a:extLst>
          </p:cNvPr>
          <p:cNvSpPr txBox="1"/>
          <p:nvPr>
            <p:custDataLst>
              <p:tags r:id="rId8"/>
            </p:custDataLst>
          </p:nvPr>
        </p:nvSpPr>
        <p:spPr>
          <a:xfrm>
            <a:off x="4269072" y="3682504"/>
            <a:ext cx="3901869" cy="276999"/>
          </a:xfrm>
          <a:prstGeom prst="rect">
            <a:avLst/>
          </a:prstGeom>
          <a:noFill/>
        </p:spPr>
        <p:txBody>
          <a:bodyPr wrap="square" rtlCol="0">
            <a:spAutoFit/>
          </a:bodyPr>
          <a:lstStyle/>
          <a:p>
            <a:r>
              <a:rPr lang="fr-FR" sz="1200" dirty="0"/>
              <a:t>Exemple: Protection contre les inondations et les tempêtes </a:t>
            </a:r>
          </a:p>
        </p:txBody>
      </p:sp>
    </p:spTree>
    <p:extLst>
      <p:ext uri="{BB962C8B-B14F-4D97-AF65-F5344CB8AC3E}">
        <p14:creationId xmlns:p14="http://schemas.microsoft.com/office/powerpoint/2010/main" val="149310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D999D5-647A-419C-BDE1-A02A6F0B7E14}"/>
              </a:ext>
            </a:extLst>
          </p:cNvPr>
          <p:cNvSpPr>
            <a:spLocks noGrp="1"/>
          </p:cNvSpPr>
          <p:nvPr>
            <p:ph type="title"/>
          </p:nvPr>
        </p:nvSpPr>
        <p:spPr>
          <a:xfrm>
            <a:off x="432137" y="402320"/>
            <a:ext cx="8208169" cy="277001"/>
          </a:xfrm>
        </p:spPr>
        <p:txBody>
          <a:bodyPr>
            <a:normAutofit/>
          </a:bodyPr>
          <a:lstStyle/>
          <a:p>
            <a:r>
              <a:rPr lang="fr-FR" dirty="0"/>
              <a:t>Des menaces de plus en plus pesantes sur la biodiversité au Brésil</a:t>
            </a:r>
          </a:p>
        </p:txBody>
      </p:sp>
      <p:sp>
        <p:nvSpPr>
          <p:cNvPr id="26" name="Rectangle 25">
            <a:extLst>
              <a:ext uri="{FF2B5EF4-FFF2-40B4-BE49-F238E27FC236}">
                <a16:creationId xmlns:a16="http://schemas.microsoft.com/office/drawing/2014/main" id="{3B01683D-DAA2-3E63-B44D-589B58262595}"/>
              </a:ext>
            </a:extLst>
          </p:cNvPr>
          <p:cNvSpPr/>
          <p:nvPr>
            <p:custDataLst>
              <p:tags r:id="rId1"/>
            </p:custDataLst>
          </p:nvPr>
        </p:nvSpPr>
        <p:spPr>
          <a:xfrm>
            <a:off x="6082118" y="2225190"/>
            <a:ext cx="2728675" cy="1618385"/>
          </a:xfrm>
          <a:prstGeom prst="rect">
            <a:avLst/>
          </a:prstGeom>
          <a:solidFill>
            <a:schemeClr val="accent3">
              <a:alpha val="25000"/>
            </a:schemeClr>
          </a:solidFill>
          <a:ln w="9525">
            <a:noFill/>
          </a:ln>
          <a:effectLst>
            <a:outerShdw blurRad="50800" dist="50800" dir="5400000" algn="ctr" rotWithShape="0">
              <a:schemeClr val="bg1">
                <a:lumMod val="95000"/>
                <a:alpha val="61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03181180-EE51-D0F9-CA35-2D5AED4159B6}"/>
              </a:ext>
            </a:extLst>
          </p:cNvPr>
          <p:cNvSpPr/>
          <p:nvPr>
            <p:custDataLst>
              <p:tags r:id="rId2"/>
            </p:custDataLst>
          </p:nvPr>
        </p:nvSpPr>
        <p:spPr>
          <a:xfrm>
            <a:off x="3239663" y="2392245"/>
            <a:ext cx="2728286" cy="1451332"/>
          </a:xfrm>
          <a:prstGeom prst="rect">
            <a:avLst/>
          </a:prstGeom>
          <a:solidFill>
            <a:schemeClr val="tx2">
              <a:lumMod val="20000"/>
              <a:lumOff val="80000"/>
              <a:alpha val="17000"/>
            </a:schemeClr>
          </a:solidFill>
          <a:ln w="9525">
            <a:noFill/>
          </a:ln>
          <a:effectLst>
            <a:outerShdw blurRad="50800" dist="50800" dir="5400000" algn="ctr" rotWithShape="0">
              <a:schemeClr val="bg1">
                <a:lumMod val="95000"/>
                <a:alpha val="61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A7BC1E0-2CAF-D5AC-8382-B290F241FC05}"/>
              </a:ext>
            </a:extLst>
          </p:cNvPr>
          <p:cNvSpPr/>
          <p:nvPr>
            <p:custDataLst>
              <p:tags r:id="rId3"/>
            </p:custDataLst>
          </p:nvPr>
        </p:nvSpPr>
        <p:spPr>
          <a:xfrm>
            <a:off x="375859" y="1820012"/>
            <a:ext cx="2728286" cy="2023564"/>
          </a:xfrm>
          <a:prstGeom prst="rect">
            <a:avLst/>
          </a:prstGeom>
          <a:solidFill>
            <a:schemeClr val="accent2">
              <a:lumMod val="20000"/>
              <a:lumOff val="80000"/>
              <a:alpha val="20000"/>
            </a:schemeClr>
          </a:solidFill>
          <a:ln w="9525">
            <a:noFill/>
          </a:ln>
          <a:effectLst>
            <a:outerShdw blurRad="50800" dist="50800" dir="5400000" algn="ctr" rotWithShape="0">
              <a:schemeClr val="bg1">
                <a:lumMod val="95000"/>
                <a:alpha val="61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51948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F6DCD16B-5A83-87EB-9BA9-EA3FD24EC383}"/>
              </a:ext>
            </a:extLst>
          </p:cNvPr>
          <p:cNvSpPr/>
          <p:nvPr>
            <p:custDataLst>
              <p:tags r:id="rId4"/>
            </p:custDataLst>
          </p:nvPr>
        </p:nvSpPr>
        <p:spPr>
          <a:xfrm>
            <a:off x="386822" y="1915670"/>
            <a:ext cx="2739249" cy="585389"/>
          </a:xfrm>
          <a:prstGeom prst="rect">
            <a:avLst/>
          </a:prstGeom>
          <a:solidFill>
            <a:schemeClr val="accent2"/>
          </a:solidFill>
        </p:spPr>
        <p:txBody>
          <a:bodyPr wrap="square" lIns="0" tIns="0" bIns="0" rtlCol="0" anchor="ctr">
            <a:noAutofit/>
          </a:bodyPr>
          <a:lstStyle/>
          <a:p>
            <a:pPr marL="0" marR="0" lvl="1" algn="ctr" defTabSz="422041" rtl="0" eaLnBrk="1" fontAlgn="auto" latinLnBrk="0" hangingPunct="1">
              <a:lnSpc>
                <a:spcPct val="100000"/>
              </a:lnSpc>
              <a:spcBef>
                <a:spcPts val="0"/>
              </a:spcBef>
              <a:spcAft>
                <a:spcPts val="0"/>
              </a:spcAft>
              <a:buClr>
                <a:srgbClr val="023B88"/>
              </a:buClr>
              <a:buSzPct val="100000"/>
              <a:buFontTx/>
              <a:buNone/>
              <a:tabLst/>
              <a:defRPr/>
            </a:pPr>
            <a:r>
              <a:rPr kumimoji="0" lang="fr-FR" sz="20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Segoe UI" panose="020B0502040204020203" pitchFamily="34" charset="0"/>
              </a:rPr>
              <a:t>Déclin de la biodiversité </a:t>
            </a:r>
          </a:p>
        </p:txBody>
      </p:sp>
      <p:sp>
        <p:nvSpPr>
          <p:cNvPr id="53" name="ZoneTexte 52">
            <a:extLst>
              <a:ext uri="{FF2B5EF4-FFF2-40B4-BE49-F238E27FC236}">
                <a16:creationId xmlns:a16="http://schemas.microsoft.com/office/drawing/2014/main" id="{0666811C-9460-D0FB-9CF9-DCFEA19702BF}"/>
              </a:ext>
            </a:extLst>
          </p:cNvPr>
          <p:cNvSpPr txBox="1"/>
          <p:nvPr>
            <p:custDataLst>
              <p:tags r:id="rId5"/>
            </p:custDataLst>
          </p:nvPr>
        </p:nvSpPr>
        <p:spPr>
          <a:xfrm>
            <a:off x="375859" y="2647473"/>
            <a:ext cx="2728286" cy="938719"/>
          </a:xfrm>
          <a:prstGeom prst="rect">
            <a:avLst/>
          </a:prstGeom>
          <a:noFill/>
        </p:spPr>
        <p:txBody>
          <a:bodyPr wrap="square">
            <a:spAutoFit/>
          </a:bodyPr>
          <a:lstStyle/>
          <a:p>
            <a:pPr marL="171450" marR="0" lvl="0" indent="-171450" algn="l" defTabSz="519488" rtl="0" eaLnBrk="1" fontAlgn="auto" latinLnBrk="0" hangingPunct="1">
              <a:lnSpc>
                <a:spcPct val="100000"/>
              </a:lnSpc>
              <a:spcBef>
                <a:spcPts val="0"/>
              </a:spcBef>
              <a:buClrTx/>
              <a:buSzTx/>
              <a:buFont typeface="Arial" panose="020B0604020202020204" pitchFamily="34" charset="0"/>
              <a:buChar char="•"/>
              <a:tabLst/>
              <a:defRPr/>
            </a:pPr>
            <a:r>
              <a:rPr kumimoji="0" lang="fr-FR" sz="1100" i="0" u="none" strike="noStrike" kern="1200" cap="none" spc="0" normalizeH="0" baseline="0" noProof="0" dirty="0">
                <a:ln>
                  <a:noFill/>
                </a:ln>
                <a:effectLst/>
                <a:uLnTx/>
                <a:uFillTx/>
                <a:latin typeface="Calibri"/>
                <a:ea typeface="+mn-ea"/>
                <a:cs typeface="+mn-cs"/>
              </a:rPr>
              <a:t>L'utilisation des terres et des mers</a:t>
            </a:r>
          </a:p>
          <a:p>
            <a:pPr marL="171450" marR="0" lvl="0" indent="-171450" algn="l" defTabSz="519488" rtl="0" eaLnBrk="1" fontAlgn="auto" latinLnBrk="0" hangingPunct="1">
              <a:lnSpc>
                <a:spcPct val="100000"/>
              </a:lnSpc>
              <a:spcBef>
                <a:spcPts val="0"/>
              </a:spcBef>
              <a:buClrTx/>
              <a:buSzTx/>
              <a:buFont typeface="Arial" panose="020B0604020202020204" pitchFamily="34" charset="0"/>
              <a:buChar char="•"/>
              <a:tabLst/>
              <a:defRPr/>
            </a:pPr>
            <a:r>
              <a:rPr lang="fr-FR" sz="1100" dirty="0">
                <a:latin typeface="Calibri"/>
              </a:rPr>
              <a:t>L</a:t>
            </a:r>
            <a:r>
              <a:rPr kumimoji="0" lang="fr-FR" sz="1100" i="0" u="none" strike="noStrike" kern="1200" cap="none" spc="0" normalizeH="0" baseline="0" noProof="0" dirty="0">
                <a:ln>
                  <a:noFill/>
                </a:ln>
                <a:effectLst/>
                <a:uLnTx/>
                <a:uFillTx/>
                <a:latin typeface="Calibri"/>
                <a:ea typeface="+mn-ea"/>
                <a:cs typeface="+mn-cs"/>
              </a:rPr>
              <a:t>'exploitation directe des ressources</a:t>
            </a:r>
            <a:endParaRPr lang="fr-FR" sz="1100" dirty="0">
              <a:latin typeface="Calibri"/>
            </a:endParaRPr>
          </a:p>
          <a:p>
            <a:pPr marL="171450" marR="0" lvl="0" indent="-171450" algn="l" defTabSz="519488" rtl="0" eaLnBrk="1" fontAlgn="auto" latinLnBrk="0" hangingPunct="1">
              <a:lnSpc>
                <a:spcPct val="100000"/>
              </a:lnSpc>
              <a:spcBef>
                <a:spcPts val="0"/>
              </a:spcBef>
              <a:buClrTx/>
              <a:buSzTx/>
              <a:buFont typeface="Arial" panose="020B0604020202020204" pitchFamily="34" charset="0"/>
              <a:buChar char="•"/>
              <a:tabLst/>
              <a:defRPr/>
            </a:pPr>
            <a:r>
              <a:rPr lang="fr-FR" sz="1100" dirty="0">
                <a:latin typeface="Calibri"/>
              </a:rPr>
              <a:t>L</a:t>
            </a:r>
            <a:r>
              <a:rPr kumimoji="0" lang="fr-FR" sz="1100" i="0" u="none" strike="noStrike" kern="1200" cap="none" spc="0" normalizeH="0" baseline="0" noProof="0" dirty="0">
                <a:ln>
                  <a:noFill/>
                </a:ln>
                <a:effectLst/>
                <a:uLnTx/>
                <a:uFillTx/>
                <a:latin typeface="Calibri"/>
                <a:ea typeface="+mn-ea"/>
                <a:cs typeface="+mn-cs"/>
              </a:rPr>
              <a:t>a pollution</a:t>
            </a:r>
            <a:endParaRPr lang="fr-FR" sz="1100" dirty="0">
              <a:latin typeface="Calibri"/>
            </a:endParaRPr>
          </a:p>
          <a:p>
            <a:pPr marL="171450" marR="0" lvl="0" indent="-171450" algn="l" defTabSz="519488" rtl="0" eaLnBrk="1" fontAlgn="auto" latinLnBrk="0" hangingPunct="1">
              <a:lnSpc>
                <a:spcPct val="100000"/>
              </a:lnSpc>
              <a:spcBef>
                <a:spcPts val="0"/>
              </a:spcBef>
              <a:buClrTx/>
              <a:buSzTx/>
              <a:buFont typeface="Arial" panose="020B0604020202020204" pitchFamily="34" charset="0"/>
              <a:buChar char="•"/>
              <a:tabLst/>
              <a:defRPr/>
            </a:pPr>
            <a:r>
              <a:rPr lang="fr-FR" sz="1100" dirty="0">
                <a:latin typeface="Calibri"/>
              </a:rPr>
              <a:t>L</a:t>
            </a:r>
            <a:r>
              <a:rPr kumimoji="0" lang="fr-FR" sz="1100" i="0" u="none" strike="noStrike" kern="1200" cap="none" spc="0" normalizeH="0" baseline="0" noProof="0" dirty="0">
                <a:ln>
                  <a:noFill/>
                </a:ln>
                <a:effectLst/>
                <a:uLnTx/>
                <a:uFillTx/>
                <a:latin typeface="Calibri"/>
                <a:ea typeface="+mn-ea"/>
                <a:cs typeface="+mn-cs"/>
              </a:rPr>
              <a:t>e changement climatique </a:t>
            </a:r>
            <a:endParaRPr lang="fr-FR" sz="1100" dirty="0">
              <a:latin typeface="Calibri"/>
            </a:endParaRPr>
          </a:p>
          <a:p>
            <a:pPr marL="171450" marR="0" lvl="0" indent="-171450" algn="l" defTabSz="519488" rtl="0" eaLnBrk="1" fontAlgn="auto" latinLnBrk="0" hangingPunct="1">
              <a:lnSpc>
                <a:spcPct val="100000"/>
              </a:lnSpc>
              <a:spcBef>
                <a:spcPts val="0"/>
              </a:spcBef>
              <a:buClrTx/>
              <a:buSzTx/>
              <a:buFont typeface="Arial" panose="020B0604020202020204" pitchFamily="34" charset="0"/>
              <a:buChar char="•"/>
              <a:tabLst/>
              <a:defRPr/>
            </a:pPr>
            <a:r>
              <a:rPr lang="fr-FR" sz="1100" dirty="0">
                <a:latin typeface="Calibri"/>
              </a:rPr>
              <a:t>L</a:t>
            </a:r>
            <a:r>
              <a:rPr kumimoji="0" lang="fr-FR" sz="1100" i="0" u="none" strike="noStrike" kern="1200" cap="none" spc="0" normalizeH="0" baseline="0" noProof="0" dirty="0">
                <a:ln>
                  <a:noFill/>
                </a:ln>
                <a:effectLst/>
                <a:uLnTx/>
                <a:uFillTx/>
                <a:latin typeface="Calibri"/>
                <a:ea typeface="+mn-ea"/>
                <a:cs typeface="+mn-cs"/>
              </a:rPr>
              <a:t>es espèces invasives</a:t>
            </a:r>
          </a:p>
        </p:txBody>
      </p:sp>
      <p:sp>
        <p:nvSpPr>
          <p:cNvPr id="54" name="ZoneTexte 53">
            <a:extLst>
              <a:ext uri="{FF2B5EF4-FFF2-40B4-BE49-F238E27FC236}">
                <a16:creationId xmlns:a16="http://schemas.microsoft.com/office/drawing/2014/main" id="{2999870A-B2F5-CF94-02E0-BB1EAF50893D}"/>
              </a:ext>
            </a:extLst>
          </p:cNvPr>
          <p:cNvSpPr txBox="1"/>
          <p:nvPr>
            <p:custDataLst>
              <p:tags r:id="rId6"/>
            </p:custDataLst>
          </p:nvPr>
        </p:nvSpPr>
        <p:spPr>
          <a:xfrm>
            <a:off x="3231904" y="2650906"/>
            <a:ext cx="2717323" cy="1107996"/>
          </a:xfrm>
          <a:prstGeom prst="rect">
            <a:avLst/>
          </a:prstGeom>
          <a:noFill/>
        </p:spPr>
        <p:txBody>
          <a:bodyPr wrap="square">
            <a:spAutoFit/>
          </a:bodyPr>
          <a:lstStyle/>
          <a:p>
            <a:pPr marL="144000" marR="0" lvl="0" indent="-144000" algn="l" defTabSz="519488" rtl="0" eaLnBrk="1" fontAlgn="auto" latinLnBrk="0" hangingPunct="1">
              <a:lnSpc>
                <a:spcPct val="100000"/>
              </a:lnSpc>
              <a:spcBef>
                <a:spcPts val="0"/>
              </a:spcBef>
              <a:buClrTx/>
              <a:buSzTx/>
              <a:buFont typeface="Arial" panose="020B0604020202020204" pitchFamily="34" charset="0"/>
              <a:buChar char="•"/>
              <a:tabLst/>
              <a:defRPr/>
            </a:pPr>
            <a:r>
              <a:rPr kumimoji="0" lang="fr-FR" sz="1100" i="0" u="none" strike="noStrike" kern="1200" cap="none" spc="0" normalizeH="0" baseline="0" noProof="0" dirty="0">
                <a:ln>
                  <a:noFill/>
                </a:ln>
                <a:effectLst/>
                <a:uLnTx/>
                <a:uFillTx/>
                <a:latin typeface="Calibri"/>
                <a:ea typeface="+mn-ea"/>
                <a:cs typeface="+mn-cs"/>
              </a:rPr>
              <a:t>En 2022, 1,4 % des zones déboisées se trouvaient respectivement dans Les terres indigènes</a:t>
            </a:r>
          </a:p>
          <a:p>
            <a:pPr marL="144000" marR="0" lvl="0" indent="-144000" algn="l" defTabSz="519488" rtl="0" eaLnBrk="1" fontAlgn="auto" latinLnBrk="0" hangingPunct="1">
              <a:lnSpc>
                <a:spcPct val="100000"/>
              </a:lnSpc>
              <a:spcBef>
                <a:spcPts val="0"/>
              </a:spcBef>
              <a:buClrTx/>
              <a:buSzTx/>
              <a:buFont typeface="Arial" panose="020B0604020202020204" pitchFamily="34" charset="0"/>
              <a:buChar char="•"/>
              <a:tabLst/>
              <a:defRPr/>
            </a:pPr>
            <a:r>
              <a:rPr lang="fr-FR" sz="1100" dirty="0">
                <a:latin typeface="Calibri"/>
              </a:rPr>
              <a:t>L</a:t>
            </a:r>
            <a:r>
              <a:rPr kumimoji="0" lang="fr-FR" sz="1100" i="0" u="none" strike="noStrike" kern="1200" cap="none" spc="0" normalizeH="0" baseline="0" noProof="0" dirty="0">
                <a:ln>
                  <a:noFill/>
                </a:ln>
                <a:effectLst/>
                <a:uLnTx/>
                <a:uFillTx/>
                <a:latin typeface="Calibri"/>
                <a:ea typeface="+mn-ea"/>
                <a:cs typeface="+mn-cs"/>
              </a:rPr>
              <a:t>es communautés indigènes dépendent fortement de la biodiversité indigène pour leur alimentation</a:t>
            </a:r>
          </a:p>
        </p:txBody>
      </p:sp>
      <p:sp>
        <p:nvSpPr>
          <p:cNvPr id="63" name="Rectangle 62">
            <a:extLst>
              <a:ext uri="{FF2B5EF4-FFF2-40B4-BE49-F238E27FC236}">
                <a16:creationId xmlns:a16="http://schemas.microsoft.com/office/drawing/2014/main" id="{B2104416-C705-61AD-370E-E22A7C3FE2AF}"/>
              </a:ext>
            </a:extLst>
          </p:cNvPr>
          <p:cNvSpPr/>
          <p:nvPr>
            <p:custDataLst>
              <p:tags r:id="rId7"/>
            </p:custDataLst>
          </p:nvPr>
        </p:nvSpPr>
        <p:spPr>
          <a:xfrm>
            <a:off x="3229277" y="1910309"/>
            <a:ext cx="2739249" cy="585389"/>
          </a:xfrm>
          <a:prstGeom prst="rect">
            <a:avLst/>
          </a:prstGeom>
          <a:solidFill>
            <a:schemeClr val="accent1"/>
          </a:solidFill>
        </p:spPr>
        <p:txBody>
          <a:bodyPr wrap="square" lIns="0" tIns="0" bIns="0" rtlCol="0" anchor="ctr">
            <a:noAutofit/>
          </a:bodyPr>
          <a:lstStyle/>
          <a:p>
            <a:pPr marL="0" marR="0" lvl="1" algn="ctr" defTabSz="422041" rtl="0" eaLnBrk="1" fontAlgn="auto" latinLnBrk="0" hangingPunct="1">
              <a:lnSpc>
                <a:spcPct val="100000"/>
              </a:lnSpc>
              <a:spcBef>
                <a:spcPts val="0"/>
              </a:spcBef>
              <a:spcAft>
                <a:spcPts val="0"/>
              </a:spcAft>
              <a:buClr>
                <a:srgbClr val="023B88"/>
              </a:buClr>
              <a:buSzPct val="100000"/>
              <a:buFontTx/>
              <a:buNone/>
              <a:tabLst/>
              <a:defRPr/>
            </a:pPr>
            <a:r>
              <a:rPr kumimoji="0" lang="fr-FR" sz="16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Segoe UI" panose="020B0502040204020203" pitchFamily="34" charset="0"/>
              </a:rPr>
              <a:t>PRESSION SUR LES POPULATIONS AUTOCHTONES</a:t>
            </a:r>
          </a:p>
        </p:txBody>
      </p:sp>
      <p:sp>
        <p:nvSpPr>
          <p:cNvPr id="65" name="ZoneTexte 64">
            <a:extLst>
              <a:ext uri="{FF2B5EF4-FFF2-40B4-BE49-F238E27FC236}">
                <a16:creationId xmlns:a16="http://schemas.microsoft.com/office/drawing/2014/main" id="{C140DB5E-B7F4-5F01-DE5E-419EEAC87EC5}"/>
              </a:ext>
            </a:extLst>
          </p:cNvPr>
          <p:cNvSpPr txBox="1"/>
          <p:nvPr>
            <p:custDataLst>
              <p:tags r:id="rId8"/>
            </p:custDataLst>
          </p:nvPr>
        </p:nvSpPr>
        <p:spPr>
          <a:xfrm>
            <a:off x="6093470" y="2693640"/>
            <a:ext cx="2717323" cy="846386"/>
          </a:xfrm>
          <a:prstGeom prst="rect">
            <a:avLst/>
          </a:prstGeom>
          <a:noFill/>
        </p:spPr>
        <p:txBody>
          <a:bodyPr wrap="square">
            <a:spAutoFit/>
          </a:bodyPr>
          <a:lstStyle/>
          <a:p>
            <a:pPr marL="144000" marR="0" lvl="0" indent="-144000" algn="l" defTabSz="51948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100" b="0" i="0" u="none" strike="noStrike" kern="1200" cap="none" spc="0" normalizeH="0" baseline="0" noProof="0" dirty="0">
                <a:ln>
                  <a:noFill/>
                </a:ln>
                <a:effectLst/>
                <a:uLnTx/>
                <a:uFillTx/>
                <a:latin typeface="Calibri"/>
                <a:ea typeface="+mn-ea"/>
                <a:cs typeface="+mn-cs"/>
              </a:rPr>
              <a:t>La capacité de stockage de carbone des forêts tropicales brésiliennes diminue</a:t>
            </a:r>
            <a:endParaRPr lang="fr-FR" sz="1100" dirty="0">
              <a:latin typeface="Calibri"/>
            </a:endParaRPr>
          </a:p>
          <a:p>
            <a:pPr marL="144000" marR="0" lvl="0" indent="-144000" algn="l" defTabSz="519488"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100" dirty="0">
                <a:latin typeface="Calibri"/>
              </a:rPr>
              <a:t>Des territoires passent </a:t>
            </a:r>
            <a:r>
              <a:rPr kumimoji="0" lang="fr-FR" sz="1100" i="0" u="none" strike="noStrike" kern="1200" cap="none" spc="0" normalizeH="0" baseline="0" noProof="0" dirty="0">
                <a:ln>
                  <a:noFill/>
                </a:ln>
                <a:effectLst/>
                <a:uLnTx/>
                <a:uFillTx/>
                <a:latin typeface="Calibri"/>
                <a:ea typeface="+mn-ea"/>
                <a:cs typeface="+mn-cs"/>
              </a:rPr>
              <a:t>de puits à émetteurs de carbone</a:t>
            </a:r>
            <a:endParaRPr kumimoji="0" lang="fr-FR" sz="700" i="0" u="none" strike="noStrike" kern="1200" cap="none" spc="0" normalizeH="0" baseline="0" noProof="0" dirty="0">
              <a:ln>
                <a:noFill/>
              </a:ln>
              <a:effectLst/>
              <a:uLnTx/>
              <a:uFillTx/>
              <a:latin typeface="Calibri"/>
              <a:ea typeface="+mn-ea"/>
              <a:cs typeface="+mn-cs"/>
            </a:endParaRPr>
          </a:p>
        </p:txBody>
      </p:sp>
      <p:sp>
        <p:nvSpPr>
          <p:cNvPr id="66" name="Rectangle 65">
            <a:extLst>
              <a:ext uri="{FF2B5EF4-FFF2-40B4-BE49-F238E27FC236}">
                <a16:creationId xmlns:a16="http://schemas.microsoft.com/office/drawing/2014/main" id="{CD24AA9C-E1ED-1FCA-DF10-B2655E6F1107}"/>
              </a:ext>
            </a:extLst>
          </p:cNvPr>
          <p:cNvSpPr/>
          <p:nvPr>
            <p:custDataLst>
              <p:tags r:id="rId9"/>
            </p:custDataLst>
          </p:nvPr>
        </p:nvSpPr>
        <p:spPr>
          <a:xfrm>
            <a:off x="6082117" y="1916062"/>
            <a:ext cx="2739249" cy="585389"/>
          </a:xfrm>
          <a:prstGeom prst="rect">
            <a:avLst/>
          </a:prstGeom>
          <a:solidFill>
            <a:schemeClr val="accent4"/>
          </a:solidFill>
        </p:spPr>
        <p:txBody>
          <a:bodyPr wrap="square" lIns="0" tIns="0" bIns="0" rtlCol="0" anchor="ctr">
            <a:noAutofit/>
          </a:bodyPr>
          <a:lstStyle/>
          <a:p>
            <a:pPr marL="0" marR="0" lvl="1" algn="ctr" defTabSz="422041" rtl="0" eaLnBrk="1" fontAlgn="auto" latinLnBrk="0" hangingPunct="1">
              <a:lnSpc>
                <a:spcPct val="100000"/>
              </a:lnSpc>
              <a:spcBef>
                <a:spcPts val="0"/>
              </a:spcBef>
              <a:spcAft>
                <a:spcPts val="0"/>
              </a:spcAft>
              <a:buClr>
                <a:srgbClr val="023B88"/>
              </a:buClr>
              <a:buSzPct val="100000"/>
              <a:buFontTx/>
              <a:buNone/>
              <a:tabLst/>
              <a:defRPr/>
            </a:pPr>
            <a:r>
              <a:rPr kumimoji="0" lang="fr-FR" sz="18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Segoe UI" panose="020B0502040204020203" pitchFamily="34" charset="0"/>
              </a:rPr>
              <a:t>Perturbation de l’équilibre climatique </a:t>
            </a:r>
          </a:p>
        </p:txBody>
      </p:sp>
      <p:sp>
        <p:nvSpPr>
          <p:cNvPr id="68" name="ZoneTexte 67">
            <a:extLst>
              <a:ext uri="{FF2B5EF4-FFF2-40B4-BE49-F238E27FC236}">
                <a16:creationId xmlns:a16="http://schemas.microsoft.com/office/drawing/2014/main" id="{B386C15D-97CC-85D3-3317-3216FCB86919}"/>
              </a:ext>
            </a:extLst>
          </p:cNvPr>
          <p:cNvSpPr txBox="1"/>
          <p:nvPr>
            <p:custDataLst>
              <p:tags r:id="rId10"/>
            </p:custDataLst>
          </p:nvPr>
        </p:nvSpPr>
        <p:spPr>
          <a:xfrm>
            <a:off x="947990" y="977816"/>
            <a:ext cx="7285149" cy="646331"/>
          </a:xfrm>
          <a:prstGeom prst="rect">
            <a:avLst/>
          </a:prstGeom>
          <a:noFill/>
        </p:spPr>
        <p:txBody>
          <a:bodyPr wrap="square" anchor="ctr">
            <a:spAutoFit/>
          </a:bodyPr>
          <a:lstStyle/>
          <a:p>
            <a:pPr algn="ctr" defTabSz="342900" fontAlgn="ctr">
              <a:spcAft>
                <a:spcPts val="338"/>
              </a:spcAft>
              <a:buClr>
                <a:schemeClr val="accent2">
                  <a:lumMod val="75000"/>
                </a:schemeClr>
              </a:buClr>
            </a:pPr>
            <a:r>
              <a:rPr lang="fr-FR" sz="1800" b="1" dirty="0">
                <a:gradFill>
                  <a:gsLst>
                    <a:gs pos="0">
                      <a:schemeClr val="accent2"/>
                    </a:gs>
                    <a:gs pos="100000">
                      <a:schemeClr val="accent1">
                        <a:alpha val="80000"/>
                      </a:schemeClr>
                    </a:gs>
                  </a:gsLst>
                  <a:lin ang="2700000" scaled="0"/>
                </a:gradFill>
              </a:rPr>
              <a:t>Selon l’IPBES, les activités humaines sont responsables de la sixième extinction de masse</a:t>
            </a:r>
          </a:p>
        </p:txBody>
      </p:sp>
      <p:sp>
        <p:nvSpPr>
          <p:cNvPr id="5" name="ZoneTexte 4">
            <a:extLst>
              <a:ext uri="{FF2B5EF4-FFF2-40B4-BE49-F238E27FC236}">
                <a16:creationId xmlns:a16="http://schemas.microsoft.com/office/drawing/2014/main" id="{A520C835-CF59-6CC7-D001-592575FBF7AE}"/>
              </a:ext>
            </a:extLst>
          </p:cNvPr>
          <p:cNvSpPr txBox="1"/>
          <p:nvPr/>
        </p:nvSpPr>
        <p:spPr>
          <a:xfrm>
            <a:off x="375859" y="3905269"/>
            <a:ext cx="5909733" cy="215444"/>
          </a:xfrm>
          <a:prstGeom prst="rect">
            <a:avLst/>
          </a:prstGeom>
          <a:noFill/>
        </p:spPr>
        <p:txBody>
          <a:bodyPr wrap="square">
            <a:spAutoFit/>
          </a:bodyPr>
          <a:lstStyle/>
          <a:p>
            <a:r>
              <a:rPr lang="en-US" sz="800" i="1" kern="0" dirty="0">
                <a:effectLst/>
                <a:ea typeface="Calibri" panose="020F0502020204030204" pitchFamily="34" charset="0"/>
              </a:rPr>
              <a:t>Source: Global Assessment Report on Biodiversity and Ecosystem Services of the Intergovernmental (2019)</a:t>
            </a:r>
            <a:endParaRPr lang="fr-FR" sz="800" dirty="0"/>
          </a:p>
        </p:txBody>
      </p:sp>
    </p:spTree>
    <p:extLst>
      <p:ext uri="{BB962C8B-B14F-4D97-AF65-F5344CB8AC3E}">
        <p14:creationId xmlns:p14="http://schemas.microsoft.com/office/powerpoint/2010/main" val="4016584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MAAAAAAAAAAwAAAAMAAAAA/////wUA5gsAAAAAAAAAAAAAIAD///////////////8AAAD///////////////8DAAAAAgD///////8DAAAAAwD///////8DAAAAAwD///////8DAAAAAwD///////////////////////////////////////////////////////////////////////////////////////////////////////////////////////////////////////////////////////////////////////////////////////////////////////////////////////////////////////////////////////////////////////////////////////////////////////////////////////////////////////////////////////////////////////////////////////////////////////////////////////////////////////////////////////////////8BACAA////////////////AAAO////////AwAAAAQA////////////////////////////////////////////////////////////////////////////////////////////////////////////////////////////////////////////////////////////////////////////////////////////////////////////////////////////////////////////////////////////////////////////////////////////////////////////////////////////////////////////////////////////////////////////////////////////////////////////////////////////////////////////////////////////////////////////////////////////////////////////////////////AgABAP///////wUAAAACABAACzfgbkLQjoNGqXfBhP/VyPsEAAAAAAADAAAAAAADAAAAAwADAAQA////////BQAAAAMAEAALJedDem0suEK6fCa+fBiIdAQAAAABAAMAAAACAAMAAAAEAAMAAAAAAAMAAAAEAAMAAAAAAP///////wMAAAAAAP///////wQAAgD///////8FAAAABAAQAAuRrZ6BTesYRqEGgnopLgyK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N+BuQtCOg0apd8GE/9XI+wNEYXRhABsAAAAETGlua2VkU2hhcGVEYXRhAAUAAAAAAAJOYW1lABkAAABMaW5rZWRTaGFwZXNEYXRhUHJvcGVydHkAEFZlcnNpb24AAQAAAAlMYXN0V3JpdGUAs6vk0IoBAAAAAQD/////xgDGAAAABV9pZAAQAAAABCXnQ3ptLLhCunwmvnwYiHQDRGF0YQBTAAAACFByZXNlbnRhdGlvblNjYW5uZWRGb3JMaW5rZWRTaGFwZXMAAAJOdW1iZXJGb3JtYXRTZXBhcmF0b3JNb2RlAAoAAABBdXRvbWF0aWMAAAJOYW1lACQAAABMaW5rZWRTaGFwZVByZXNlbnRhdGlvblNldHRpbmdzRGF0YQAQVmVyc2lvbgAAAAAACUxhc3RXcml0ZQAirOTQigEAAAACAP////+DAIMAAAAFX2lkABAAAAAEka2egU3rGEahBoJ6KS4MigNEYXRhABsAAAAETGlua2VkU2hhcGVEYXRhAAUAAAAAAAJOYW1lABkAAABMaW5rZWRTaGFwZXNEYXRhUHJvcGVydHkAEFZlcnNpb24AAAAAAAlMYXN0V3JpdGUAFKvk0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DAP///////////////////////////////////////////////////////////////////////////////////////////////////////////////////////////////////////////////////////////////////////////////////////////////////////////////////////////////////////////////////////////////////////////////////////////////////////////////////////////////////////////////////////////////////////////////////////////////////////////////////////////////////////////////////////////////////////////////////////////////////////////////wEAIAH///////////////8AAA7///////8FAAAAAgD///////////////////////////////////////////////////////////////////////////////////////////////////////////////////////////////////////////////////////////////////////////////////////////////////////////////////////////////////////////////////////////////////////////////////////////////////////////////////////////////////////////////////////////////////////////////////////////////////////////////////////////////////////////////////////////////////////////////////////////////////////////////////////8CAAEBAwAAAAIA////////GgAGTGlua2VkU2hhcGVzRGF0YVByb3BlcnR5XzEEAAAAAAAFAAAABAAFAAAAAQADAAEBAwAAAAMA////////JQAGTGlua2VkU2hhcGVQcmVzZW50YXRpb25TZXR0aW5nc0RhdGFfMAQAAAABAAUAAAAAAAUAAAAE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13185620156186"/>
  <p:tag name="EMPOWERCHARTSPROPERTIES_A_LENGTH" val="24576"/>
  <p:tag name="COAUTHORING_SESSION_ID" val="f8fe8f94-e2c8-47a1-8b6e-8d34c3bc1f9e"/>
  <p:tag name="UNDO_REDO_REVISION" val="3"/>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f8d687f9-f084-4ec5-bc02-8a1f62512413"/>
</p:tagLst>
</file>

<file path=ppt/tags/tag10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3XAEGB8AjFNuaezt8hD/y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XAEGB8AjFNuaezt8hD/y8DRGF0YQAWAAAAAlBlcnNvbmFsSWQAAQAAAAAAAk5hbWUACwAAAFBlcnNvbmFsSWQAEFZlcnNpb24AAAAAAAlMYXN0V3JpdGUAhwg9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723048058146"/>
  <p:tag name="EMPOWERCHARTSPROPERTIES_A_LENGTH" val="24576"/>
  <p:tag name="RUNTIME_ID" val="bb426e60-bc3f-43e4-9b6f-6c33740254d5"/>
</p:tagLst>
</file>

<file path=ppt/tags/tag101.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55831230914797"/>
  <p:tag name="RUNTIME_ID" val="9de159d7-93d3-4808-8176-d19397d50aef"/>
</p:tagLst>
</file>

<file path=ppt/tags/tag10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0QGrzNb3TdHujNQGDk5r5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QGrzNb3TdHujNQGDk5r5wDRGF0YQAWAAAAAlBlcnNvbmFsSWQAAQAAAAAAAk5hbWUACwAAAFBlcnNvbmFsSWQAEFZlcnNpb24AAAAAAAlMYXN0V3JpdGUApifp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02685322373"/>
  <p:tag name="EMPOWERCHARTSPROPERTIES_A_LENGTH" val="24576"/>
  <p:tag name="RUNTIME_ID" val="3d4ec8b6-d351-462e-957c-a6c608ccf138"/>
</p:tagLst>
</file>

<file path=ppt/tags/tag10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1230914797"/>
  <p:tag name="EMPOWERCHARTSPROPERTIES_A_LENGTH" val="24576"/>
  <p:tag name="RUNTIME_ID" val="bab6951e-5c71-427f-9d73-ee5d69e4982a"/>
</p:tagLst>
</file>

<file path=ppt/tags/tag10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542eac45-e329-4149-ba39-948540ef2673"/>
</p:tagLst>
</file>

<file path=ppt/tags/tag10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3ac7e0af-73bb-400c-b94d-98a88554d776"/>
</p:tagLst>
</file>

<file path=ppt/tags/tag10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a98e8507-a34f-48bf-aeb8-58dc31ee7740"/>
</p:tagLst>
</file>

<file path=ppt/tags/tag10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3ac7e0af-73bb-400c-b94d-98a88554d776"/>
</p:tagLst>
</file>

<file path=ppt/tags/tag10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s19kqwrNJKnASw3LO5bQ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s19kqwrNJKnASw3LO5bQMDRGF0YQAWAAAAAlBlcnNvbmFsSWQAAQAAAAAAAk5hbWUACwAAAFBlcnNvbmFsSWQAEFZlcnNpb24AAAAAAAlMYXN0V3JpdGUAZBr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088184047"/>
  <p:tag name="EMPOWERCHARTSPROPERTIES_A_LENGTH" val="24576"/>
  <p:tag name="RUNTIME_ID" val="d2036273-4bf9-4458-99a1-2f669ff7d7ce"/>
</p:tagLst>
</file>

<file path=ppt/tags/tag10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1iBJ6VnfC9Kq58c87RNzG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iBJ6VnfC9Kq58c87RNzGEDRGF0YQAWAAAAAlBlcnNvbmFsSWQAAQAAAAAAAk5hbWUACwAAAFBlcnNvbmFsSWQAEFZlcnNpb24AAAAAAAlMYXN0V3JpdGUANh3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094780045"/>
  <p:tag name="EMPOWERCHARTSPROPERTIES_A_LENGTH" val="24576"/>
  <p:tag name="RUNTIME_ID" val="c6d69c45-e459-4f02-ae37-3e797379dccb"/>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a0dfda95-4d11-48b5-9f99-bafb1a8c9efb"/>
</p:tagLst>
</file>

<file path=ppt/tags/tag1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Tqo2TKJIpEj+RaZLw1Fr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Tqo2TKJIpEj+RaZLw1FrUDRGF0YQAWAAAAAlBlcnNvbmFsSWQAAQAAAAAAAk5hbWUACwAAAFBlcnNvbmFsSWQAEFZlcnNpb24AAAAAAAlMYXN0V3JpdGUA7CP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12269413"/>
  <p:tag name="EMPOWERCHARTSPROPERTIES_A_LENGTH" val="24576"/>
  <p:tag name="RUNTIME_ID" val="cdb05540-6d36-447a-bb3d-fef5ca4b0a3a"/>
</p:tagLst>
</file>

<file path=ppt/tags/tag11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1ZS20RJzRPnILOoivG69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1ZS20RJzRPnILOoivG690DRGF0YQAWAAAAAlBlcnNvbmFsSWQAAQAAAAAAAk5hbWUACwAAAFBlcnNvbmFsSWQAEFZlcnNpb24AAAAAAAlMYXN0V3JpdGUAmSD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03452849"/>
  <p:tag name="EMPOWERCHARTSPROPERTIES_A_LENGTH" val="24576"/>
  <p:tag name="RUNTIME_ID" val="14767d25-0068-46ec-a44d-99c17ec716d2"/>
</p:tagLst>
</file>

<file path=ppt/tags/tag11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7sTGlBc5xhLiU7hGrTPCeY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TGlBc5xhLiU7hGrTPCeYDRGF0YQAWAAAAAlBlcnNvbmFsSWQAAQAAAAAAAk5hbWUACwAAAFBlcnNvbmFsSWQAEFZlcnNpb24AAAAAAAlMYXN0V3JpdGUAfhv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090378230"/>
  <p:tag name="EMPOWERCHARTSPROPERTIES_A_LENGTH" val="24576"/>
  <p:tag name="RUNTIME_ID" val="e73e4eb6-e230-45c0-a326-c4ab7729bf0c"/>
</p:tagLst>
</file>

<file path=ppt/tags/tag11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jAk8sFqthOoR7qbmzgQYQ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jAk8sFqthOoR7qbmzgQYQDRGF0YQAWAAAAAlBlcnNvbmFsSWQAAQAAAAAAAk5hbWUACwAAAFBlcnNvbmFsSWQAEFZlcnNpb24AAAAAAAlMYXN0V3JpdGUAZSX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15891428"/>
  <p:tag name="EMPOWERCHARTSPROPERTIES_A_LENGTH" val="24576"/>
  <p:tag name="RUNTIME_ID" val="9e74ebd9-6756-4bb4-9825-bf8abdd91a6b"/>
</p:tagLst>
</file>

<file path=ppt/tags/tag11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9KGNM2tSotBlq+Zo2qTRH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KGNM2tSotBlq+Zo2qTRH8DRGF0YQAWAAAAAlBlcnNvbmFsSWQAAQAAAAAAAk5hbWUACwAAAFBlcnNvbmFsSWQAEFZlcnNpb24AAAAAAAlMYXN0V3JpdGUAlij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24058575"/>
  <p:tag name="EMPOWERCHARTSPROPERTIES_A_LENGTH" val="24576"/>
  <p:tag name="RUNTIME_ID" val="aa5cff8c-10f0-436e-9f61-8a27736589b1"/>
</p:tagLst>
</file>

<file path=ppt/tags/tag11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576r06AbtJBi8yxGdLta5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76r06AbtJBi8yxGdLta5oDRGF0YQAWAAAAAlBlcnNvbmFsSWQAAQAAAAAAAk5hbWUACwAAAFBlcnNvbmFsSWQAEFZlcnNpb24AAAAAAAlMYXN0V3JpdGUA3Cr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29875081"/>
  <p:tag name="EMPOWERCHARTSPROPERTIES_A_LENGTH" val="24576"/>
  <p:tag name="RUNTIME_ID" val="097dfd7d-5869-4c7b-902a-ae72538f4476"/>
</p:tagLst>
</file>

<file path=ppt/tags/tag11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9KGNM2tSotBlq+Zo2qTRH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KGNM2tSotBlq+Zo2qTRH8DRGF0YQAWAAAAAlBlcnNvbmFsSWQAAQAAAAAAAk5hbWUACwAAAFBlcnNvbmFsSWQAEFZlcnNpb24AAAAAAAlMYXN0V3JpdGUAlij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24058575"/>
  <p:tag name="EMPOWERCHARTSPROPERTIES_A_LENGTH" val="24576"/>
  <p:tag name="RUNTIME_ID" val="2847551e-5757-443d-a40e-946a60b5d97a"/>
</p:tagLst>
</file>

<file path=ppt/tags/tag11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576r06AbtJBi8yxGdLta5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76r06AbtJBi8yxGdLta5oDRGF0YQAWAAAAAlBlcnNvbmFsSWQAAQAAAAAAAk5hbWUACwAAAFBlcnNvbmFsSWQAEFZlcnNpb24AAAAAAAlMYXN0V3JpdGUA3Crrk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5402129875081"/>
  <p:tag name="EMPOWERCHARTSPROPERTIES_A_LENGTH" val="24576"/>
  <p:tag name="RUNTIME_ID" val="4a026ca6-a934-491c-8c3d-1b31a67e7189"/>
</p:tagLst>
</file>

<file path=ppt/tags/tag1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CgnAIN/H1ArySQt34Avm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CgnAIN/H1ArySQt34Avm8DRGF0YQAWAAAAAlBlcnNvbmFsSWQAAQAAAAAAAk5hbWUACwAAAFBlcnNvbmFsSWQAEFZlcnNpb24AAAAAAAlMYXN0V3JpdGUAfFih0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6426712548862"/>
  <p:tag name="EMPOWERCHARTSPROPERTIES_A_LENGTH" val="24576"/>
  <p:tag name="RUNTIME_ID" val="ad598aae-7fce-4697-9914-401d2d2dba25"/>
</p:tagLst>
</file>

<file path=ppt/tags/tag119.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69a12139-2958-45d2-941f-a2694101a650"/>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48f76775-6503-4365-9838-b22a220ec8ad"/>
</p:tagLst>
</file>

<file path=ppt/tags/tag120.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b7d9a3af-d2a4-4a10-ac54-1807f864293d"/>
</p:tagLst>
</file>

<file path=ppt/tags/tag121.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6dafc869-b36a-428e-99cd-74d27bdc0e15"/>
</p:tagLst>
</file>

<file path=ppt/tags/tag12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f7a4ed4b-055a-42ee-8ca5-05b68b35af04"/>
</p:tagLst>
</file>

<file path=ppt/tags/tag12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c8b8fdf1-8f04-4232-bd96-ce956ea55e29"/>
</p:tagLst>
</file>

<file path=ppt/tags/tag12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7614a6f-6c60-455c-9fbb-26fb052d011b"/>
</p:tagLst>
</file>

<file path=ppt/tags/tag12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1230914797"/>
  <p:tag name="EMPOWERCHARTSPROPERTIES_A_LENGTH" val="24576"/>
  <p:tag name="RUNTIME_ID" val="bab6951e-5c71-427f-9d73-ee5d69e4982a"/>
</p:tagLst>
</file>

<file path=ppt/tags/tag12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9nlNn6vQ+5KkFmxvra2SbQ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nlNn6vQ+5KkFmxvra2SbQDRGF0YQAWAAAAAlBlcnNvbmFsSWQAAQAAAAAAAk5hbWUACwAAAFBlcnNvbmFsSWQAEFZlcnNpb24AAAAAAAlMYXN0V3JpdGUAoG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39266775"/>
  <p:tag name="EMPOWERCHARTSPROPERTIES_A_LENGTH" val="24576"/>
  <p:tag name="RUNTIME_ID" val="48a6f712-7a4b-4cb2-acdd-2ff69c92f9c0"/>
</p:tagLst>
</file>

<file path=ppt/tags/tag12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94db624d-a2ab-43e9-8980-16cb22019e5e"/>
</p:tagLst>
</file>

<file path=ppt/tags/tag1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5fd834b8-8467-47d5-b0e0-7b5dc05ff58a"/>
</p:tagLst>
</file>

<file path=ppt/tags/tag12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ad806d8e-d1a4-42d6-940b-c409a4b61dbd"/>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8c08673-ed8f-4c02-890d-af8f4d277099"/>
</p:tagLst>
</file>

<file path=ppt/tags/tag13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ba374c3b-1a6a-40b8-bdea-ea2b0d134a06"/>
</p:tagLst>
</file>

<file path=ppt/tags/tag13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9e15bdd6-58d9-4f6b-9b64-b1e5fd07e4e8"/>
</p:tagLst>
</file>

<file path=ppt/tags/tag13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88ff9cd1-144e-49c8-b30b-c035c36d8bac"/>
</p:tagLst>
</file>

<file path=ppt/tags/tag13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2cZ6/WTaGBPlejA/aKSKU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cZ6/WTaGBPlejA/aKSKUMDRGF0YQAWAAAAAlBlcnNvbmFsSWQAAQAAAAAAAk5hbWUACwAAAFBlcnNvbmFsSWQAEFZlcnNpb24AAAAAAAlMYXN0V3JpdGUALHKt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964491611151"/>
  <p:tag name="EMPOWERCHARTSPROPERTIES_A_LENGTH" val="24576"/>
  <p:tag name="RUNTIME_ID" val="a125796e-0502-4e08-9a07-bebbf05022a7"/>
</p:tagLst>
</file>

<file path=ppt/tags/tag13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55831230914797"/>
  <p:tag name="RUNTIME_ID" val="01af9c78-5b9d-47e4-893c-605716682445"/>
</p:tagLst>
</file>

<file path=ppt/tags/tag13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U3n8LhyqVEpYZqbZifFU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U3n8LhyqVEpYZqbZifFUADRGF0YQAWAAAAAlBlcnNvbmFsSWQAAQAAAAAAAk5hbWUACwAAAFBlcnNvbmFsSWQAEFZlcnNpb24AAAAAAAlMYXN0V3JpdGUASMxZy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4702101530642"/>
  <p:tag name="EMPOWERCHARTSPROPERTIES_A_LENGTH" val="24576"/>
  <p:tag name="RUNTIME_ID" val="18aeca10-710c-4b62-870d-30676b2e794b"/>
</p:tagLst>
</file>

<file path=ppt/tags/tag13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6aff8147-baaa-44dc-929c-678b996e6a61"/>
</p:tagLst>
</file>

<file path=ppt/tags/tag137.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a57dee6-0039-45f5-8b45-7a475055bdd6"/>
</p:tagLst>
</file>

<file path=ppt/tags/tag138.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a86e920-66c6-48b6-9b97-7caaf1db8cf9"/>
</p:tagLst>
</file>

<file path=ppt/tags/tag139.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7674c743-79b5-4448-9dff-dda39eeaf8be"/>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2f9cd96d-f688-4814-9588-c8da79ad58ca"/>
</p:tagLst>
</file>

<file path=ppt/tags/tag14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3ac7e0af-73bb-400c-b94d-98a88554d776"/>
</p:tagLst>
</file>

<file path=ppt/tags/tag14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2bff2741-cccd-4767-bcf3-a265a777944e"/>
</p:tagLst>
</file>

<file path=ppt/tags/tag14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dac50754-f869-4b7e-b133-1c4b54a6e79e"/>
</p:tagLst>
</file>

<file path=ppt/tags/tag14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7674c743-79b5-4448-9dff-dda39eeaf8be"/>
</p:tagLst>
</file>

<file path=ppt/tags/tag14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7ERQlLbMQ1Cv69J9Dy6UgY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ERQlLbMQ1Cv69J9Dy6UgYDRGF0YQAWAAAAAlBlcnNvbmFsSWQAAQAAAAAAAk5hbWUACwAAAFBlcnNvbmFsSWQAEFZlcnNpb24AAAAAAAlMYXN0V3JpdGUASBQO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60048369144"/>
  <p:tag name="EMPOWERCHARTSPROPERTIES_A_LENGTH" val="24576"/>
  <p:tag name="RUNTIME_ID" val="56daa1d0-f8d4-4f8c-8388-4741f9ce94c6"/>
</p:tagLst>
</file>

<file path=ppt/tags/tag14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6m703Mnt9lMqkpGh2xPv5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m703Mnt9lMqkpGh2xPv58DRGF0YQAWAAAAAlBlcnNvbmFsSWQAAQAAAAAAAk5hbWUACwAAAFBlcnNvbmFsSWQAEFZlcnNpb24AAAAAAAlMYXN0V3JpdGUAruIN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59921491889"/>
  <p:tag name="EMPOWERCHARTSPROPERTIES_A_LENGTH" val="24576"/>
  <p:tag name="RUNTIME_ID" val="c86b2a56-63c3-4712-af39-08a0fb866175"/>
</p:tagLst>
</file>

<file path=ppt/tags/tag14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4UI0pJ9l39GtU9ICow/4ZI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UI0pJ9l39GtU9ICow/4ZIDRGF0YQAWAAAAAlBlcnNvbmFsSWQAAQAAAAAAAk5hbWUACwAAAFBlcnNvbmFsSWQAEFZlcnNpb24AAAAAAAlMYXN0V3JpdGUA044O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60362073752"/>
  <p:tag name="EMPOWERCHARTSPROPERTIES_A_LENGTH" val="24576"/>
  <p:tag name="RUNTIME_ID" val="1ebdfffc-1d51-4d7f-a82e-cffcf6c40f80"/>
</p:tagLst>
</file>

<file path=ppt/tags/tag14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wMAXAwAAAAAAAAAAAAAIAD///////////////8AAAD///////////////8DAAAAAgD///////8DAAAAAgD///////8DAAAAAgD///////8DAAAAAgD///////////////////////////////////////////////////////////////////////////////////////////////////////////////////////////////////////////////////////////////////////////////////////////////////////////////////////////////////////////////////////////////////////////////////////////////////////////////////////////////////////////////////////////////////////////////////////////////////////////////////////////////////////////////////////////////8BACAA////////////////AAAO////////AwAAAAIA////////////////////////////////////////////////////////////////////////////////////////////////////////////////////////////////////////////////////////////////////////////////////////////////////////////////////////////////////////////////////////////////////////////////////////////////////////////////////////////////////////////////////////////////////////////////////////////////////////////////////////////////////////////////////////////////////////////////////////////////////////////////////////AgAEAP///////wQAAAACABAAC0/5iv7dL4BKi9hwLUZrEHk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5iv7dL4BKi9hwLUZrEHkDRGF0YQAWAAAAAlBlcnNvbmFsSWQAAQAAAAAAAk5hbWUACwAAAFBlcnNvbmFsSWQAEFZlcnNpb24AAAAAAAlMYXN0V3JpdGUAhy4O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60115796487"/>
  <p:tag name="EMPOWERCHARTSPROPERTIES_A_LENGTH" val="24576"/>
  <p:tag name="RUNTIME_ID" val="2243f8cf-52ae-4624-930f-27622dc22fee"/>
</p:tagLst>
</file>

<file path=ppt/tags/tag14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EAAAAAAAAAAwAAAAMAAAAA/////wMAaAwAAAAAAAAAAAAAIAD///////////////8AAAD///////////////8DAAAAAgD///////8DAAAAAgD///////8DAAAAAgD///////////////////////////////////////////////////////////////////////////////////////////////////////////////////////////////////////////////////////////////////////////////////////////////////////////////////////////////////////////////////////////////////////////////////////////////////////////////////////////////////////////////////////////////////////////////////////////////////////////////////////////////////////////////////////////////////////////////8BACAA////////////////AAAO////////AwAAAAIA////////////////////////////////////////////////////////////////////////////////////////////////////////////////////////////////////////////////////////////////////////////////////////////////////////////////////////////////////////////////////////////////////////////////////////////////////////////////////////////////////////////////////////////////////////////////////////////////////////////////////////////////////////////////////////////////////////////////////////////////////////////////////////AgADAP///////wQAAAACABAAC0lE9yhQy7lIuwUgVOfHzBw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EgMAAAAAAAAAAAAACAB////////////////AAAA////////////////BAAAAAIA////////BAAAAAIA////////BAAAAAIA////////BAAAAAIA////////BAAAAAIA////////BAAAAAIA////////////////////////////////////////////////////////////////////////////////////////////////////////////////////////////////////////////////////////////////////////////////////////////////////////////////////////////////////////////////////////////////////////////////////////////////////////////////////////////////////////////////////////////////////////////////////////////////////////////////////////////////AQAgAf///////////////wAADv///////wQAAAACAP///////////////////////////////////////////////////////////////////////////////////////////////////////////////////////////////////////////////////////////////////////////////////////////////////////////////////////////////////////////////////////////////////////////////////////////////////////////////////////////////////////////////////////////////////////////////////////////////////////////////////////////////////////////////////////////////////////////////////////////////////////////////////////wIABgEDAAAAAgD///////8MAAZQZXJzb25hbElkXzAFAAAAAAAEAAAAAAAEAAAAAQA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lE9yhQy7lIuwUgVOfHzBwDRGF0YQAWAAAAAlBlcnNvbmFsSWQAAQAAAAAAAk5hbWUACwAAAFBlcnNvbmFsSWQAEFZlcnNpb24AAAAAAAlMYXN0V3JpdGUAY+YN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59930895782"/>
  <p:tag name="EMPOWERCHARTSPROPERTIES_A_LENGTH" val="24576"/>
  <p:tag name="RUNTIME_ID" val="e009a7c7-0e37-4b99-8b83-d5cb0cfdd908"/>
</p:tagLst>
</file>

<file path=ppt/tags/tag14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yETrTVcPF5Csn4/kuGrv5Q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ETrTVcPF5Csn4/kuGrv5QDRGF0YQAWAAAAAlBlcnNvbmFsSWQAAQAAAAAAAk5hbWUACwAAAFBlcnNvbmFsSWQAEFZlcnNpb24AAAAAAAlMYXN0V3JpdGUAOeMN7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859922820910"/>
  <p:tag name="EMPOWERCHARTSPROPERTIES_A_LENGTH" val="24576"/>
  <p:tag name="RUNTIME_ID" val="a92d4a6f-4c1e-476d-ad2c-0adfb9ffb855"/>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b9170abc-2c60-4507-8830-4da9369acfef"/>
</p:tagLst>
</file>

<file path=ppt/tags/tag150.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b4fe0960-a82a-4008-8669-b248387de077"/>
</p:tagLst>
</file>

<file path=ppt/tags/tag151.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d22b0aa3-5514-4f95-aa42-7b33ba275e15"/>
</p:tagLst>
</file>

<file path=ppt/tags/tag15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80348df6-d0e7-49c2-abe1-4ea670e9f94a"/>
</p:tagLst>
</file>

<file path=ppt/tags/tag15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df794dcc-005c-4c4f-be7d-f85b095c75b3"/>
</p:tagLst>
</file>

<file path=ppt/tags/tag15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7acbf650-9aec-43ef-a8c7-9539d59989f2"/>
</p:tagLst>
</file>

<file path=ppt/tags/tag155.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e66309e9-d9d8-466e-94ac-f25875d8a3ab"/>
</p:tagLst>
</file>

<file path=ppt/tags/tag15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7674c743-79b5-4448-9dff-dda39eeaf8be"/>
</p:tagLst>
</file>

<file path=ppt/tags/tag157.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7674c743-79b5-4448-9dff-dda39eeaf8be"/>
</p:tagLst>
</file>

<file path=ppt/tags/tag158.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64b686a8-6d65-47e1-ab4b-cf6b27657e04"/>
</p:tagLst>
</file>

<file path=ppt/tags/tag159.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89f8f5c0-6a77-42bd-afac-f91c5ed31a62"/>
</p:tagLst>
</file>

<file path=ppt/tags/tag16.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0bvFdV4KDnA"/>
  <p:tag name="MIO_GUID" val="3d75f00b-6f41-4f51-a996-9956f03a2724"/>
  <p:tag name="MIO_UPDATE" val="True"/>
  <p:tag name="MIO_VERSION" val="17.11.2023 10:15:51"/>
  <p:tag name="MIO_DBID" val="0F45B44C-9BC7-4D85-81C4-7155EE70A7B9"/>
  <p:tag name="MIO_LASTDOWNLOADED" val="17.11.2023 15:34:27.707"/>
  <p:tag name="MIO_OBJECTNAME" val="Jaguar of Pantanal"/>
  <p:tag name="MIO_LASTEDITORNAME" val="Birger Strahl "/>
</p:tagLst>
</file>

<file path=ppt/tags/tag160.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04edd2f0-9cd9-4c56-9e5e-eee8d21425aa"/>
</p:tagLst>
</file>

<file path=ppt/tags/tag161.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e34b7e32-1340-4958-a352-64f68c63766a"/>
</p:tagLst>
</file>

<file path=ppt/tags/tag16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b4fe0960-a82a-4008-8669-b248387de077"/>
</p:tagLst>
</file>

<file path=ppt/tags/tag16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4710aba-6f1b-491a-a4f9-1be80a9a0ee9"/>
</p:tagLst>
</file>

<file path=ppt/tags/tag16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4596ea92-1ffe-4082-bb57-1cc4e40e0cba"/>
</p:tagLst>
</file>

<file path=ppt/tags/tag165.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bdf9b0c4-4ee8-4d6e-ac14-854a6fcbe334"/>
</p:tagLst>
</file>

<file path=ppt/tags/tag16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39513154-db7e-41e0-a683-b40a1c24e958"/>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RUNTIME_ID" val="beff0199-98af-455e-b140-f04b57f2296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55831230914797"/>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3936we9kMJJkw4vNBYf/S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936we9kMJJkw4vNBYf/S0DRGF0YQAWAAAAAlBlcnNvbmFsSWQAAQAAAAAAAk5hbWUACwAAAFBlcnNvbmFsSWQAEFZlcnNpb24AAAAAAAlMYXN0V3JpdGUAdLYU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55831230914797"/>
  <p:tag name="RUNTIME_ID" val="076f1400-967e-4fae-aeb7-b3b3b1fc3671"/>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0QGrzNb3TdHujNQGDk5r5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QGrzNb3TdHujNQGDk5r5wDRGF0YQAWAAAAAlBlcnNvbmFsSWQAAQAAAAAAAk5hbWUACwAAAFBlcnNvbmFsSWQAEFZlcnNpb24AAAAAAAlMYXN0V3JpdGUApifp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02685322373"/>
  <p:tag name="EMPOWERCHARTSPROPERTIES_A_LENGTH" val="24576"/>
  <p:tag name="RUNTIME_ID" val="3d4ec8b6-d351-462e-957c-a6c608ccf138"/>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RUNTIME_ID" val="7d810aff-6aad-4ad5-93f0-c92b93771667"/>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3ac7e0af-73bb-400c-b94d-98a88554d776"/>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EAAAAAAAAAAwAAAAMAAAAA/////wMAaAwAAAAAAAAAAAAAIAD///////////////8AAAD///////////////8DAAAAAgD///////8DAAAAAgD///////8DAAAAAgD///////////////////////////////////////////////////////////////////////////////////////////////////////////////////////////////////////////////////////////////////////////////////////////////////////////////////////////////////////////////////////////////////////////////////////////////////////////////////////////////////////////////////////////////////////////////////////////////////////////////////////////////////////////////////////////////////////////////8BACAA////////////////AAAO////////AwAAAAIA////////////////////////////////////////////////////////////////////////////////////////////////////////////////////////////////////////////////////////////////////////////////////////////////////////////////////////////////////////////////////////////////////////////////////////////////////////////////////////////////////////////////////////////////////////////////////////////////////////////////////////////////////////////////////////////////////////////////////////////////////////////////////////AgADAP///////wQAAAACABAAC1CwHyQPmJ9AjzCQiK5W9gA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CwHyQPmJ9AjzCQiK5W9gADRGF0YQAWAAAAAlBlcnNvbmFsSWQAAQAAAAAAAk5hbWUACwAAAFBlcnNvbmFsSWQAEFZlcnNpb24AAAAAAAlMYXN0V3JpdGUAcBKy3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8283168037984"/>
  <p:tag name="EMPOWERCHARTSPROPERTIES_A_LENGTH" val="24576"/>
  <p:tag name="RUNTIME_ID" val="fe142157-e54b-4944-96bc-81cb2fac7bc6"/>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a98e8507-a34f-48bf-aeb8-58dc31ee7740"/>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d0964e44-1ad8-4349-99e5-9462df7e1c84"/>
</p:tagLst>
</file>

<file path=ppt/tags/tag2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94be9f9c-d2cd-43f1-8d65-e2e71062fa45"/>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b4794482-4d05-4ea1-93a9-ed8de0dae08b"/>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z853g/BDzZHmJQo2ISfcFc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853g/BDzZHmJQo2ISfcFcDRGF0YQAWAAAAAlBlcnNvbmFsSWQAAQAAAAAAAk5hbWUACwAAAFBlcnNvbmFsSWQAEFZlcnNpb24AAAAAAAlMYXN0V3JpdGUA2Jr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18128590"/>
  <p:tag name="EMPOWERCHARTSPROPERTIES_A_LENGTH" val="24576"/>
  <p:tag name="RUNTIME_ID" val="95e0360c-ce76-4394-9d10-f0895412d398"/>
</p:tagLst>
</file>

<file path=ppt/tags/tag2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7I6LP20sspChQwif+iq+s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I6LP20sspChQwif+iq+s0DRGF0YQAWAAAAAlBlcnNvbmFsSWQAAQAAAAAAAk5hbWUACwAAAFBlcnNvbmFsSWQAEFZlcnNpb24AAAAAAAlMYXN0V3JpdGUAH5v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18843883"/>
  <p:tag name="EMPOWERCHARTSPROPERTIES_A_LENGTH" val="24576"/>
  <p:tag name="RUNTIME_ID" val="d1289fd5-51f9-4b9d-87b7-f3daaa2d8438"/>
</p:tagLst>
</file>

<file path=ppt/tags/tag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2RW92ikUz1PrHN4arB32HY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RW92ikUz1PrHN4arB32HYDRGF0YQAWAAAAAlBlcnNvbmFsSWQAAQAAAAAAAk5hbWUACwAAAFBlcnNvbmFsSWQAEFZlcnNpb24AAAAAAAlMYXN0V3JpdGUAuZv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20329314"/>
  <p:tag name="EMPOWERCHARTSPROPERTIES_A_LENGTH" val="24576"/>
  <p:tag name="RUNTIME_ID" val="340f8c39-49ff-49c6-a4f3-d76bd255a3f2"/>
</p:tagLst>
</file>

<file path=ppt/tags/tag2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5G1GhWn+dFvbCcwRYjoiE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5G1GhWn+dFvbCcwRYjoiEDRGF0YQAWAAAAAlBlcnNvbmFsSWQAAQAAAAAAAk5hbWUACwAAAFBlcnNvbmFsSWQAEFZlcnNpb24AAAAAAAlMYXN0V3JpdGUAYpz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22026765"/>
  <p:tag name="EMPOWERCHARTSPROPERTIES_A_LENGTH" val="24576"/>
  <p:tag name="RUNTIME_ID" val="00543110-8763-4210-b2a2-8a2de57ee426"/>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340aea5f-b5f5-4a57-a89d-3f3de8f778fc"/>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5Q6ZD3JioJGpSQmlWwcT3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Q6ZD3JioJGpSQmlWwcT34DRGF0YQAWAAAAAlBlcnNvbmFsSWQAAQAAAAAAAk5hbWUACwAAAFBlcnNvbmFsSWQAEFZlcnNpb24AAAAAAAlMYXN0V3JpdGUAppz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22669741"/>
  <p:tag name="EMPOWERCHARTSPROPERTIES_A_LENGTH" val="24576"/>
  <p:tag name="RUNTIME_ID" val="482146b3-4adc-49d3-ad89-4547748c9fcd"/>
</p:tagLst>
</file>

<file path=ppt/tags/tag3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5n4aJ0czvlCl11cqTGlDzM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n4aJ0czvlCl11cqTGlDzMDRGF0YQAWAAAAAlBlcnNvbmFsSWQAAQAAAAAAAk5hbWUACwAAAFBlcnNvbmFsSWQAEFZlcnNpb24AAAAAAAlMYXN0V3JpdGUAJJ3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23925037"/>
  <p:tag name="EMPOWERCHARTSPROPERTIES_A_LENGTH" val="24576"/>
  <p:tag name="RUNTIME_ID" val="93d300a7-23e8-415e-b099-7d40f3b939db"/>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7I6LP20sspChQwif+iq+s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I6LP20sspChQwif+iq+s0DRGF0YQAWAAAAAlBlcnNvbmFsSWQAAQAAAAAAAk5hbWUACwAAAFBlcnNvbmFsSWQAEFZlcnNpb24AAAAAAAlMYXN0V3JpdGUAH5vRG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25252718843883"/>
  <p:tag name="EMPOWERCHARTSPROPERTIES_A_LENGTH" val="24576"/>
  <p:tag name="RUNTIME_ID" val="a86afa0b-3146-47f6-8f4d-1c100909623f"/>
</p:tagLst>
</file>

<file path=ppt/tags/tag33.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c2d66cd6-93c8-4b6e-b336-74f405ca2901"/>
</p:tagLst>
</file>

<file path=ppt/tags/tag3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6ade40ac-f107-41ac-b7ed-3d9a6abf8d58"/>
</p:tagLst>
</file>

<file path=ppt/tags/tag35.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5e0cd7c2-75fd-400b-b0b0-77b663caa1ce"/>
</p:tagLst>
</file>

<file path=ppt/tags/tag3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9373e0a3-12c3-45dd-ac25-2350d4fd88e7"/>
</p:tagLst>
</file>

<file path=ppt/tags/tag3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yeV7jh6UNZGmt3phmHKHH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eV7jh6UNZGmt3phmHKHHQDRGF0YQAWAAAAAlBlcnNvbmFsSWQAAQAAAAAAAk5hbWUACwAAAFBlcnNvbmFsSWQAEFZlcnNpb24AAAAAAAlMYXN0V3JpdGUAXggG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687004105529"/>
  <p:tag name="EMPOWERCHARTSPROPERTIES_A_LENGTH" val="24576"/>
  <p:tag name="RUNTIME_ID" val="dc485ad1-afab-46cd-a6e3-86dfac798a0f"/>
</p:tagLst>
</file>

<file path=ppt/tags/tag3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3qt8+l4cZlPoe7uAXnLkT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qt8+l4cZlPoe7uAXnLkTMDRGF0YQAWAAAAAlBlcnNvbmFsSWQAAQAAAAAAAk5hbWUACwAAAFBlcnNvbmFsSWQAEFZlcnNpb24AAAAAAAlMYXN0V3JpdGUAuHgB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684013988271"/>
  <p:tag name="EMPOWERCHARTSPROPERTIES_A_LENGTH" val="24576"/>
  <p:tag name="RUNTIME_ID" val="dab61e69-8962-4e92-ad90-2816d1a103b4"/>
</p:tagLst>
</file>

<file path=ppt/tags/tag3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0AyW/C0QpZAg2xoDT7ixI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AyW/C0QpZAg2xoDT7ixI4DRGF0YQAWAAAAAlBlcnNvbmFsSWQAAQAAAAAAAk5hbWUACwAAAFBlcnNvbmFsSWQAEFZlcnNpb24AAAAAAAlMYXN0V3JpdGUAc3kB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684015556944"/>
  <p:tag name="EMPOWERCHARTSPROPERTIES_A_LENGTH" val="24576"/>
  <p:tag name="RUNTIME_ID" val="c34a8ef3-c4fd-4169-a52d-359d94a66c62"/>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67e4b068-c8da-44c0-9154-1d80f3ae46d7"/>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MkeWSTY9Js/bXpEi441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MkeWSTY9Js/bXpEi441QDRGF0YQAWAAAAAlBlcnNvbmFsSWQAAQAAAAAAAk5hbWUACwAAAFBlcnNvbmFsSWQAEFZlcnNpb24AAAAAAAlMYXN0V3JpdGUAtnkB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684016182970"/>
  <p:tag name="EMPOWERCHARTSPROPERTIES_A_LENGTH" val="24576"/>
  <p:tag name="RUNTIME_ID" val="f9d30453-ddb3-4723-9ee5-37b9b691a897"/>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6HkhTLcZrNInNc/MOFGsNk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HkhTLcZrNInNc/MOFGsNkDRGF0YQAWAAAAAlBlcnNvbmFsSWQAAQAAAAAAAk5hbWUACwAAAFBlcnNvbmFsSWQAEFZlcnNpb24AAAAAAAlMYXN0V3JpdGUAz8mU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25115910586"/>
  <p:tag name="EMPOWERCHARTSPROPERTIES_A_LENGTH" val="24576"/>
  <p:tag name="RUNTIME_ID" val="0f74bd93-fa92-483f-9dbc-f59814cff70f"/>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71N5hxoGotKk9GXVtW1tzk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1N5hxoGotKk9GXVtW1tzkDRGF0YQAWAAAAAlBlcnNvbmFsSWQAAQAAAAAAAk5hbWUACwAAAFBlcnNvbmFsSWQAEFZlcnNpb24AAAAAAAlMYXN0V3JpdGUA8MmU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25116265683"/>
  <p:tag name="EMPOWERCHARTSPROPERTIES_A_LENGTH" val="24576"/>
  <p:tag name="RUNTIME_ID" val="db25667e-db14-48a5-a305-76b1afa0b1a0"/>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EBAQEBAQEBAQEBAQEBAQEAAAAAAAAAAwAAAAMAAAAA/////wMARAwAAAAAAAAAAAAAIAD///////////////8AAAD///////////////8DAAAAAgD///////8DAAAAAgD///////8DAAAAAgD///////8DAAAAAgD///////8DAAAAAgD///////8DAAAAAgD///////////////////////////////////////////////////////////////////////////////////////////////////////////////////////////////////////////////////////////////////////////////////////////////////////////////////////////////////////////////////////////////////////////////////////////////////////////////////////////////////////////////////////////////////////////////////////////////////////////////////////////////8BACAA////////////////AAAO////////AwAAAAIA////////////////////////////////////////////////////////////////////////////////////////////////////////////////////////////////////////////////////////////////////////////////////////////////////////////////////////////////////////////////////////////////////////////////////////////////////////////////////////////////////////////////////////////////////////////////////////////////////////////////////////////////////////////////////////////////////////////////////////////////////////////////////////AgAGAP///////wQAAAACABAAC4Nr4kHEJgtBlGynxUxuCEkFAAAAAAADAAAAAAADAAAAAQA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Nr4kHEJgtBlGynxUxuCEkDRGF0YQAWAAAAAlBlcnNvbmFsSWQAAQAAAAAAAk5hbWUACwAAAFBlcnNvbmFsSWQAEFZlcnNpb24AAAAAAAlMYXN0V3JpdGUA1ZuU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24998186860"/>
  <p:tag name="EMPOWERCHARTSPROPERTIES_A_LENGTH" val="24576"/>
  <p:tag name="RUNTIME_ID" val="1f5d55bf-a644-44de-8fe8-1281bdb9fb4b"/>
</p:tagLst>
</file>

<file path=ppt/tags/tag4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yhOGllqb9tJmNnj9PTASIk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hOGllqb9tJmNnj9PTASIkDRGF0YQAWAAAAAlBlcnNvbmFsSWQAAQAAAAAAAk5hbWUACwAAAFBlcnNvbmFsSWQAEFZlcnNpb24AAAAAAAlMYXN0V3JpdGUAIsqU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25116868192"/>
  <p:tag name="EMPOWERCHARTSPROPERTIES_A_LENGTH" val="24576"/>
  <p:tag name="RUNTIME_ID" val="497e098a-c62d-410c-9fbb-a8dfdf7a74e0"/>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wJ61KG4MOFDuPvOzb0XMSg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J61KG4MOFDuPvOzb0XMSgDRGF0YQAWAAAAAlBlcnNvbmFsSWQAAQAAAAAAAk5hbWUACwAAAFBlcnNvbmFsSWQAEFZlcnNpb24AAAAAAAlMYXN0V3JpdGUAYcqU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25117346559"/>
  <p:tag name="EMPOWERCHARTSPROPERTIES_A_LENGTH" val="24576"/>
  <p:tag name="RUNTIME_ID" val="bc0e3437-bfe8-4a27-b4aa-afeb29c13755"/>
</p:tagLst>
</file>

<file path=ppt/tags/tag4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RUNTIME_ID" val="7d810aff-6aad-4ad5-93f0-c92b93771667"/>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336jLskRJgwFL134SMtw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336jLskRJgwFL134SMtwDRGF0YQAWAAAAAlBlcnNvbmFsSWQAAQAAAAAAAk5hbWUACwAAAFBlcnNvbmFsSWQAEFZlcnNpb24AAAAAAAlMYXN0V3JpdGUAyQK5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48854885999"/>
  <p:tag name="EMPOWERCHARTSPROPERTIES_A_LENGTH" val="24576"/>
  <p:tag name="RUNTIME_ID" val="15f520a1-74db-4953-b7d2-b5f2af3c6c59"/>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8uAqD3GU6xOvXisbrRrnG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uAqD3GU6xOvXisbrRrnGIDRGF0YQAWAAAAAlBlcnNvbmFsSWQAAQAAAAAAAk5hbWUACwAAAFBlcnNvbmFsSWQAEFZlcnNpb24AAAAAAAlMYXN0V3JpdGUAoQO5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48856893596"/>
  <p:tag name="EMPOWERCHARTSPROPERTIES_A_LENGTH" val="24576"/>
  <p:tag name="RUNTIME_ID" val="ea8a3bb6-8233-49bf-bf3d-513521adbe17"/>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wLKo9nGSHdLq6thaQSuHWM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LKo9nGSHdLq6thaQSuHWMDRGF0YQAWAAAAAlBlcnNvbmFsSWQAAQAAAAAAAk5hbWUACwAAAFBlcnNvbmFsSWQAEFZlcnNpb24AAAAAAAlMYXN0V3JpdGUAsDK9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51598880358"/>
  <p:tag name="EMPOWERCHARTSPROPERTIES_A_LENGTH" val="24576"/>
  <p:tag name="RUNTIME_ID" val="c2315b58-30c9-4f9c-a1d2-558c7895753b"/>
</p:tagLst>
</file>

<file path=ppt/tags/tag5.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IzCUWUi_j8I"/>
  <p:tag name="MIO_GUID" val="3a498144-522f-4835-9ad7-4070ac5bdc06"/>
  <p:tag name="MIO_UPDATE" val="True"/>
  <p:tag name="MIO_VERSION" val="17.11.2023 02:16:58"/>
  <p:tag name="MIO_DBID" val="0F45B44C-9BC7-4D85-81C4-7155EE70A7B9"/>
  <p:tag name="MIO_LASTDOWNLOADED" val="17.11.2023 15:13:15.176"/>
  <p:tag name="MIO_OBJECTNAME" val="green trees on mountain during daytime"/>
  <p:tag name="MIO_LASTEDITORNAME" val="Waren Brasse "/>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wMAdAwAAAAAAAAAAAAAIAD///////////////8AAAD///////////////8DAAAAAgD///////8DAAAAAgD///////////////////////////////////////////////////////////////////////////////////////////////////////////////////////////////////////////////////////////////////////////////////////////////////////////////////////////////////////////////////////////////////////////////////////////////////////////////////////////////////////////////////////////////////////////////////////////////////////////////////////////////////////////////////////////////////////////////////////////////8BACAA////////////////AAAO////////AwAAAAIA////////////////////////////////////////////////////////////////////////////////////////////////////////////////////////////////////////////////////////////////////////////////////////////////////////////////////////////////////////////////////////////////////////////////////////////////////////////////////////////////////////////////////////////////////////////////////////////////////////////////////////////////////////////////////////////////////////////////////////////////////////////////////////AgACAP///////wQAAAACABAACyZIFMJbR7pGq1/Rn/ZUR8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ZIFMJbR7pGq1/Rn/ZUR88DRGF0YQAWAAAAAlBlcnNvbmFsSWQAAQAAAAAAAk5hbWUACwAAAFBlcnNvbmFsSWQAEFZlcnNpb24AAAAAAAlMYXN0V3JpdGUAvzO9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51601518001"/>
  <p:tag name="EMPOWERCHARTSPROPERTIES_A_LENGTH" val="24576"/>
  <p:tag name="RUNTIME_ID" val="5e0694a4-96c9-41bd-b628-838242411e98"/>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0LwqIzRGTxHkparyFXMFdE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LwqIzRGTxHkparyFXMFdEDRGF0YQAWAAAAAlBlcnNvbmFsSWQAAQAAAAAAAk5hbWUACwAAAFBlcnNvbmFsSWQAEFZlcnNpb24AAAAAAAlMYXN0V3JpdGUA6QO5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48857732226"/>
  <p:tag name="EMPOWERCHARTSPROPERTIES_A_LENGTH" val="24576"/>
  <p:tag name="RUNTIME_ID" val="3f635ede-fb8b-42ee-9f21-c51a06d08f79"/>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8xfELeeM3lLlv2xQYWZYk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xfELeeM3lLlv2xQYWZYk8DRGF0YQAWAAAAAlBlcnNvbmFsSWQAAQAAAAAAAk5hbWUACwAAAFBlcnNvbmFsSWQAEFZlcnNpb24AAAAAAAlMYXN0V3JpdGUAIQS5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48858092727"/>
  <p:tag name="EMPOWERCHARTSPROPERTIES_A_LENGTH" val="24576"/>
  <p:tag name="RUNTIME_ID" val="12257ac3-2c1b-4d8a-8e22-3b4235c4d9b5"/>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6LsRU6Pl/tOtTXwKC79UZ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LsRU6Pl/tOtTXwKC79UZYDRGF0YQAWAAAAAlBlcnNvbmFsSWQAAQAAAAAAAk5hbWUACwAAAFBlcnNvbmFsSWQAEFZlcnNpb24AAAAAAAlMYXN0V3JpdGUADDS9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51602235544"/>
  <p:tag name="EMPOWERCHARTSPROPERTIES_A_LENGTH" val="24576"/>
  <p:tag name="RUNTIME_ID" val="3979fb7f-ba9e-4176-8c90-9a606ab23c0c"/>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wMAOAwAAAAAAAAAAAAAIAD///////////////8AAAD///////////////8DAAAAAgD///////8DAAAAAgD///////8DAAAAAgD///////8DAAAAAgD///////8DAAAAAgD///////8DAAAAAgD///////8DAAAAAgD///////////////////////////////////////////////////////////////////////////////////////////////////////////////////////////////////////////////////////////////////////////////////////////////////////////////////////////////////////////////////////////////////////////////////////////////////////////////////////////////////////////////////////////////////////////////////////////////////////////////8BACAA////////////////AAAO////////AwAAAAIA////////////////////////////////////////////////////////////////////////////////////////////////////////////////////////////////////////////////////////////////////////////////////////////////////////////////////////////////////////////////////////////////////////////////////////////////////////////////////////////////////////////////////////////////////////////////////////////////////////////////////////////////////////////////////////////////////////////////////////////////////////////////////////AgAHAP///////wQAAAACABAACxD+2bnJK29Ir/6A5KBzpoE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D+2bnJK29Ir/6A5KBzpoEDRGF0YQAWAAAAAlBlcnNvbmFsSWQAAQAAAAAAAk5hbWUACwAAAFBlcnNvbmFsSWQAEFZlcnNpb24AAAAAAAlMYXN0V3JpdGUASAS5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48858570697"/>
  <p:tag name="EMPOWERCHARTSPROPERTIES_A_LENGTH" val="24576"/>
  <p:tag name="RUNTIME_ID" val="e5e7cac3-8f0e-40a7-b975-17d690310526"/>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RWR1ZVJvZFolv8RnR0pU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RWR1ZVJvZFolv8RnR0pUUDRGF0YQAWAAAAAlBlcnNvbmFsSWQAAQAAAAAAAk5hbWUACwAAAFBlcnNvbmFsSWQAEFZlcnNpb24AAAAAAAlMYXN0V3JpdGUAKzS92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7451602599905"/>
  <p:tag name="EMPOWERCHARTSPROPERTIES_A_LENGTH" val="24576"/>
  <p:tag name="RUNTIME_ID" val="a09a8f92-ed59-45c3-942a-aeff51b0b8a2"/>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188b5e67-c0cd-4319-8382-67d70dc3db56"/>
</p:tagLst>
</file>

<file path=ppt/tags/tag5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k9SJ4gbAdMtc8FJmCVQ+8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k9SJ4gbAdMtc8FJmCVQ+8DRGF0YQAWAAAAAlBlcnNvbmFsSWQAAQAAAAAAAk5hbWUACwAAAFBlcnNvbmFsSWQAEFZlcnNpb24AAAAAAAlMYXN0V3JpdGUA7Cvz6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674642345963"/>
  <p:tag name="EMPOWERCHARTSPROPERTIES_A_LENGTH" val="24576"/>
  <p:tag name="RUNTIME_ID" val="539bd6db-a053-4f98-85be-a474ea469d04"/>
</p:tagLst>
</file>

<file path=ppt/tags/tag5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yMdWOpv8tJLgrlH9YTUax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MdWOpv8tJLgrlH9YTUax4DRGF0YQAWAAAAAlBlcnNvbmFsSWQAAQAAAAAAAk5hbWUACwAAAFBlcnNvbmFsSWQAEFZlcnNpb24AAAAAAAlMYXN0V3JpdGUAkWi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6781912"/>
  <p:tag name="EMPOWERCHARTSPROPERTIES_A_LENGTH" val="24576"/>
  <p:tag name="RUNTIME_ID" val="bff38bd5-87c5-4651-8c1d-ecd0c83e6698"/>
</p:tagLst>
</file>

<file path=ppt/tags/tag5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wMAdAwAAAAAAAAAAAAAIAD///////////////8AAAD///////////////8DAAAAAgD///////8DAAAAAgD///////////////////////////////////////////////////////////////////////////////////////////////////////////////////////////////////////////////////////////////////////////////////////////////////////////////////////////////////////////////////////////////////////////////////////////////////////////////////////////////////////////////////////////////////////////////////////////////////////////////////////////////////////////////////////////////////////////////////////////////8BACAA////////////////AAAO////////AwAAAAIA////////////////////////////////////////////////////////////////////////////////////////////////////////////////////////////////////////////////////////////////////////////////////////////////////////////////////////////////////////////////////////////////////////////////////////////////////////////////////////////////////////////////////////////////////////////////////////////////////////////////////////////////////////////////////////////////////////////////////////////////////////////////////////AgACAP///////wQAAAACABAAC1s+6RVstUxGvv0UhO8udP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s+6RVstUxGvv0UhO8udP8DRGF0YQAWAAAAAlBlcnNvbmFsSWQAAQAAAAAAAk5hbWUACwAAAFBlcnNvbmFsSWQAEFZlcnNpb24AAAAAAAlMYXN0V3JpdGUAmme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4358289"/>
  <p:tag name="EMPOWERCHARTSPROPERTIES_A_LENGTH" val="24576"/>
  <p:tag name="RUNTIME_ID" val="00a14684-5dbb-41ad-b054-0fe8c92715f5"/>
</p:tagLst>
</file>

<file path=ppt/tags/tag6.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vwC-S_RiKpA"/>
  <p:tag name="MIO_GUID" val="8e13c537-fa26-4db0-a00c-dec3d0a0645e"/>
  <p:tag name="MIO_UPDATE" val="True"/>
  <p:tag name="MIO_VERSION" val="16.11.2023 14:56:17"/>
  <p:tag name="MIO_DBID" val="0F45B44C-9BC7-4D85-81C4-7155EE70A7B9"/>
  <p:tag name="MIO_LASTDOWNLOADED" val="17.11.2023 15:15:07.036"/>
  <p:tag name="MIO_OBJECTNAME" val="Parque nacional do Jalapão"/>
  <p:tag name="MIO_LASTEDITORNAME" val="Charles Betito Filho "/>
</p:tagLst>
</file>

<file path=ppt/tags/tag6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yMdWOpv8tJLgrlH9YTUax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MdWOpv8tJLgrlH9YTUax4DRGF0YQAWAAAAAlBlcnNvbmFsSWQAAQAAAAAAAk5hbWUACwAAAFBlcnNvbmFsSWQAEFZlcnNpb24AAAAAAAlMYXN0V3JpdGUAkWi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6781912"/>
  <p:tag name="EMPOWERCHARTSPROPERTIES_A_LENGTH" val="24576"/>
  <p:tag name="RUNTIME_ID" val="c43c303e-5a74-469a-b1ac-ddccdc26c6ba"/>
</p:tagLst>
</file>

<file path=ppt/tags/tag6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E0mTCXR69LmIAjRGdNTq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E0mTCXR69LmIAjRGdNTqIDRGF0YQAWAAAAAlBlcnNvbmFsSWQAAQAAAAAAAk5hbWUACwAAAFBlcnNvbmFsSWQAEFZlcnNpb24AAAAAAAlMYXN0V3JpdGUAPmq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51073899"/>
  <p:tag name="EMPOWERCHARTSPROPERTIES_A_LENGTH" val="24576"/>
  <p:tag name="RUNTIME_ID" val="b11f5715-edee-4dde-8fd4-19358af5cff6"/>
</p:tagLst>
</file>

<file path=ppt/tags/tag6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wMAdAwAAAAAAAAAAAAAIAD///////////////8AAAD///////////////8DAAAAAgD///////8DAAAAAgD///////////////////////////////////////////////////////////////////////////////////////////////////////////////////////////////////////////////////////////////////////////////////////////////////////////////////////////////////////////////////////////////////////////////////////////////////////////////////////////////////////////////////////////////////////////////////////////////////////////////////////////////////////////////////////////////////////////////////////////////8BACAA////////////////AAAO////////AwAAAAIA////////////////////////////////////////////////////////////////////////////////////////////////////////////////////////////////////////////////////////////////////////////////////////////////////////////////////////////////////////////////////////////////////////////////////////////////////////////////////////////////////////////////////////////////////////////////////////////////////////////////////////////////////////////////////////////////////////////////////////////////////////////////////////AgACAP///////wQAAAACABAAC1hhXxxYgJJFmnjarsStCh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hhXxxYgJJFmnjarsStChoDRGF0YQAWAAAAAlBlcnNvbmFsSWQAAQAAAAAAAk5hbWUACwAAAFBlcnNvbmFsSWQAEFZlcnNpb24AAAAAAAlMYXN0V3JpdGUAaGq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51498277"/>
  <p:tag name="EMPOWERCHARTSPROPERTIES_A_LENGTH" val="24576"/>
  <p:tag name="RUNTIME_ID" val="752fb589-4892-4710-bc2a-9248215d1df4"/>
</p:tagLst>
</file>

<file path=ppt/tags/tag6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QBAQEBAQEBAQEBAQEBAQEAAAAAAAAAAwAAAAMAAAAA/////wMAUAwAAAAAAAAAAAAAIAD///////////////8AAAD///////////////8DAAAAAgD///////8DAAAAAgD///////8DAAAAAgD///////8DAAAAAgD///////8DAAAAAgD///////////////////////////////////////////////////////////////////////////////////////////////////////////////////////////////////////////////////////////////////////////////////////////////////////////////////////////////////////////////////////////////////////////////////////////////////////////////////////////////////////////////////////////////////////////////////////////////////////////////////////////////////////////////8BACAA////////////////AAAO////////AwAAAAIA////////////////////////////////////////////////////////////////////////////////////////////////////////////////////////////////////////////////////////////////////////////////////////////////////////////////////////////////////////////////////////////////////////////////////////////////////////////////////////////////////////////////////////////////////////////////////////////////////////////////////////////////////////////////////////////////////////////////////////////////////////////////////////AgAFAP///////wQAAAACABAAC1jtum5pbSdFi2TA8YTshdI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jtum5pbSdFi2TA8YTshdIDRGF0YQAWAAAAAlBlcnNvbmFsSWQAAQAAAAAAAk5hbWUACwAAAFBlcnNvbmFsSWQAEFZlcnNpb24AAAAAAAlMYXN0V3JpdGUAGIXz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09477745710"/>
  <p:tag name="EMPOWERCHARTSPROPERTIES_A_LENGTH" val="24576"/>
  <p:tag name="RUNTIME_ID" val="112c5d15-a08e-4d02-a326-fb7f16725cc9"/>
</p:tagLst>
</file>

<file path=ppt/tags/tag6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H/iTp+empFmPE7I5fFyP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H/iTp+empFmPE7I5fFyPMDRGF0YQAWAAAAAlBlcnNvbmFsSWQAAQAAAAAAAk5hbWUACwAAAFBlcnNvbmFsSWQAEFZlcnNpb24AAAAAAAlMYXN0V3JpdGUAIma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0604518"/>
  <p:tag name="EMPOWERCHARTSPROPERTIES_A_LENGTH" val="24576"/>
  <p:tag name="RUNTIME_ID" val="d91338e7-370f-45f4-8a5e-956decd0854d"/>
</p:tagLst>
</file>

<file path=ppt/tags/tag6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EAAAAAAAAAAwAAAAMAAAAA/////wMAUAwAAAAAAAAAAAAAIAD///////////////8AAAD///////////////8DAAAAAgD///////8DAAAAAgD///////8DAAAAAgD///////8DAAAAAgD///////8DAAAAAgD///////////////////////////////////////////////////////////////////////////////////////////////////////////////////////////////////////////////////////////////////////////////////////////////////////////////////////////////////////////////////////////////////////////////////////////////////////////////////////////////////////////////////////////////////////////////////////////////////////////////////////////////////////////////8BACAA////////////////AAAO////////AwAAAAIA////////////////////////////////////////////////////////////////////////////////////////////////////////////////////////////////////////////////////////////////////////////////////////////////////////////////////////////////////////////////////////////////////////////////////////////////////////////////////////////////////////////////////////////////////////////////////////////////////////////////////////////////////////////////////////////////////////////////////////////////////////////////////////AgAFAP///////wQAAAACABAAC8vLXiGaVgVPiul9W+KhLuo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vLXiGaVgVPiul9W+KhLuoDRGF0YQAWAAAAAlBlcnNvbmFsSWQAAQAAAAAAAk5hbWUACwAAAFBlcnNvbmFsSWQAEFZlcnNpb24AAAAAAAlMYXN0V3JpdGUAPW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38268896"/>
  <p:tag name="EMPOWERCHARTSPROPERTIES_A_LENGTH" val="24576"/>
  <p:tag name="RUNTIME_ID" val="dca7d1c9-0f2a-42a8-8c53-303e07e87084"/>
</p:tagLst>
</file>

<file path=ppt/tags/tag6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8I4Yxgo15KmDziIdj3oiI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8I4Yxgo15KmDziIdj3oiIDRGF0YQAWAAAAAlBlcnNvbmFsSWQAAQAAAAAAAk5hbWUACwAAAFBlcnNvbmFsSWQAEFZlcnNpb24AAAAAAAlMYXN0V3JpdGUAfW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38905509"/>
  <p:tag name="EMPOWERCHARTSPROPERTIES_A_LENGTH" val="24576"/>
  <p:tag name="RUNTIME_ID" val="bc18e2e8-1282-4818-bb76-9080208c3761"/>
</p:tagLst>
</file>

<file path=ppt/tags/tag6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8q3clQNR3tBmytagOtvyGw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q3clQNR3tBmytagOtvyGwDRGF0YQAWAAAAAlBlcnNvbmFsSWQAAQAAAAAAAk5hbWUACwAAAFBlcnNvbmFsSWQAEFZlcnNpb24AAAAAAAlMYXN0V3JpdGUA0m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39753608"/>
  <p:tag name="EMPOWERCHARTSPROPERTIES_A_LENGTH" val="24576"/>
  <p:tag name="RUNTIME_ID" val="84c5e972-82e7-4f38-a611-2981c96e3bba"/>
</p:tagLst>
</file>

<file path=ppt/tags/tag6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yZSzEzUQURNvHYFBoGaD5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ZSzEzUQURNvHYFBoGaD5kDRGF0YQAWAAAAAlBlcnNvbmFsSWQAAQAAAAAAAk5hbWUACwAAAFBlcnNvbmFsSWQAEFZlcnNpb24AAAAAAAlMYXN0V3JpdGUA9W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0113947"/>
  <p:tag name="EMPOWERCHARTSPROPERTIES_A_LENGTH" val="24576"/>
  <p:tag name="RUNTIME_ID" val="3ff715d5-bb2e-4277-8694-7eb28793a4a8"/>
</p:tagLst>
</file>

<file path=ppt/tags/tag6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1IekVxOqqxHtQLyYtHFXw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IekVxOqqxHtQLyYtHFXwADRGF0YQAWAAAAAlBlcnNvbmFsSWQAAQAAAAAAAk5hbWUACwAAAFBlcnNvbmFsSWQAEFZlcnNpb24AAAAAAAlMYXN0V3JpdGUAUWa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1094958"/>
  <p:tag name="EMPOWERCHARTSPROPERTIES_A_LENGTH" val="24576"/>
  <p:tag name="RUNTIME_ID" val="fc263825-4a58-4f19-9e1e-2a9038c00933"/>
</p:tagLst>
</file>

<file path=ppt/tags/tag7.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OM3CfzQVIVI"/>
  <p:tag name="MIO_GUID" val="d04f070c-717a-42fb-a648-50c0187e1fcf"/>
  <p:tag name="MIO_UPDATE" val="True"/>
  <p:tag name="MIO_VERSION" val="15.11.2023 14:58:45"/>
  <p:tag name="MIO_DBID" val="0F45B44C-9BC7-4D85-81C4-7155EE70A7B9"/>
  <p:tag name="MIO_LASTDOWNLOADED" val="17.11.2023 15:20:43.770"/>
  <p:tag name="MIO_OBJECTNAME" val="a group of people standing on top of a sandy beach"/>
  <p:tag name="MIO_LASTEDITORNAME" val="Henrique Sá "/>
</p:tagLst>
</file>

<file path=ppt/tags/tag7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wTK0LGgK9Guu47H9sI5k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wTK0LGgK9Guu47H9sI5kUDRGF0YQAWAAAAAlBlcnNvbmFsSWQAAQAAAAAAAk5hbWUACwAAAFBlcnNvbmFsSWQAEFZlcnNpb24AAAAAAAlMYXN0V3JpdGUAKme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3263886"/>
  <p:tag name="EMPOWERCHARTSPROPERTIES_A_LENGTH" val="24576"/>
  <p:tag name="RUNTIME_ID" val="4280665a-727d-4137-a2bf-b5a3f9c6417a"/>
</p:tagLst>
</file>

<file path=ppt/tags/tag7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45YpgXIb0ZJuCMQU6o1U5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5YpgXIb0ZJuCMQU6o1U5EDRGF0YQAWAAAAAlBlcnNvbmFsSWQAAQAAAAAAAk5hbWUACwAAAFBlcnNvbmFsSWQAEFZlcnNpb24AAAAAAAlMYXN0V3JpdGUAu2i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7271910"/>
  <p:tag name="EMPOWERCHARTSPROPERTIES_A_LENGTH" val="24576"/>
  <p:tag name="RUNTIME_ID" val="24346365-5cc4-4a21-b844-cd56164dfb42"/>
</p:tagLst>
</file>

<file path=ppt/tags/tag7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2PJVFI/8ltKn6kTAwN7X/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PJVFI/8ltKn6kTAwN7X/wDRGF0YQAWAAAAAlBlcnNvbmFsSWQAAQAAAAAAAk5hbWUACwAAAFBlcnNvbmFsSWQAEFZlcnNpb24AAAAAAAlMYXN0V3JpdGUA5Wi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7625943"/>
  <p:tag name="EMPOWERCHARTSPROPERTIES_A_LENGTH" val="24576"/>
  <p:tag name="RUNTIME_ID" val="a6674c67-52f3-4a91-ae9a-8937a913c706"/>
</p:tagLst>
</file>

<file path=ppt/tags/tag7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wMAOAwAAAAAAAAAAAAAIAD///////////////8AAAD///////////////8DAAAAAgD///////8DAAAAAgD///////8DAAAAAgD///////8DAAAAAgD///////8DAAAAAgD///////8DAAAAAgD///////8DAAAAAgD///////////////////////////////////////////////////////////////////////////////////////////////////////////////////////////////////////////////////////////////////////////////////////////////////////////////////////////////////////////////////////////////////////////////////////////////////////////////////////////////////////////////////////////////////////////////////////////////////////////////8BACAA////////////////AAAO////////AwAAAAIA////////////////////////////////////////////////////////////////////////////////////////////////////////////////////////////////////////////////////////////////////////////////////////////////////////////////////////////////////////////////////////////////////////////////////////////////////////////////////////////////////////////////////////////////////////////////////////////////////////////////////////////////////////////////////////////////////////////////////////////////////////////////////////AgAHAP///////wQAAAACABAACzMNpvkTj7lFj7ehekWIT8U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MNpvkTj7lFj7ehekWIT8UDRGF0YQAWAAAAAlBlcnNvbmFsSWQAAQAAAAAAAk5hbWUACwAAAFBlcnNvbmFsSWQAEFZlcnNpb24AAAAAAAlMYXN0V3JpdGUAOWm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8493127"/>
  <p:tag name="EMPOWERCHARTSPROPERTIES_A_LENGTH" val="24576"/>
  <p:tag name="RUNTIME_ID" val="06f1424f-14ba-42af-bd01-4755e7463b2f"/>
</p:tagLst>
</file>

<file path=ppt/tags/tag7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0QGrzNb3TdHujNQGDk5r5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QGrzNb3TdHujNQGDk5r5wDRGF0YQAWAAAAAlBlcnNvbmFsSWQAAQAAAAAAAk5hbWUACwAAAFBlcnNvbmFsSWQAEFZlcnNpb24AAAAAAAlMYXN0V3JpdGUApifp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02685322373"/>
  <p:tag name="EMPOWERCHARTSPROPERTIES_A_LENGTH" val="24576"/>
  <p:tag name="RUNTIME_ID" val="3d4ec8b6-d351-462e-957c-a6c608ccf138"/>
</p:tagLst>
</file>

<file path=ppt/tags/tag7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VJ9tBw+BpOqSFN4EUGWR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VJ9tBw+BpOqSFN4EUGWRcDRGF0YQAWAAAAAlBlcnNvbmFsSWQAAQAAAAAAAk5hbWUACwAAAFBlcnNvbmFsSWQAEFZlcnNpb24AAAAAAAlMYXN0V3JpdGUA3uH/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17579811298"/>
  <p:tag name="EMPOWERCHARTSPROPERTIES_A_LENGTH" val="24576"/>
  <p:tag name="RUNTIME_ID" val="658ff043-2be9-42f6-8702-6a482b13ec90"/>
</p:tagLst>
</file>

<file path=ppt/tags/tag7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21f7w5/fpNEupc1/oXDXMk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1f7w5/fpNEupc1/oXDXMkDRGF0YQAWAAAAAlBlcnNvbmFsSWQAAQAAAAAAAk5hbWUACwAAAFBlcnNvbmFsSWQAEFZlcnNpb24AAAAAAAlMYXN0V3JpdGUAP+n/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17598390147"/>
  <p:tag name="EMPOWERCHARTSPROPERTIES_A_LENGTH" val="24576"/>
  <p:tag name="RUNTIME_ID" val="6bfb6c86-16bf-495e-bcff-31896fc057db"/>
</p:tagLst>
</file>

<file path=ppt/tags/tag7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b8f001e2-6049-481c-bdde-db8b877f7ad8"/>
</p:tagLst>
</file>

<file path=ppt/tags/tag7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677a2da7-752e-4718-9a8b-3648df8a076a"/>
</p:tagLst>
</file>

<file path=ppt/tags/tag7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18ac71ea-81c6-4eef-ae54-8d29f55420da"/>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de80108c-a945-4a89-a8ac-9c5fffe78685"/>
</p:tagLst>
</file>

<file path=ppt/tags/tag8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a31540dd-034a-4dcd-933b-0caa23ca5b81"/>
</p:tagLst>
</file>

<file path=ppt/tags/tag8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be0630c6-c303-4374-9a6e-2d5ced638172"/>
</p:tagLst>
</file>

<file path=ppt/tags/tag8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1AaEuF9hBBIsux3qScdZU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AaEuF9hBBIsux3qScdZUgDRGF0YQAWAAAAAlBlcnNvbmFsSWQAAQAAAAAAAk5hbWUACwAAAFBlcnNvbmFsSWQAEFZlcnNpb24AAAAAAAlMYXN0V3JpdGUAYU4E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20478728534"/>
  <p:tag name="EMPOWERCHARTSPROPERTIES_A_LENGTH" val="24576"/>
  <p:tag name="RUNTIME_ID" val="72aa10d2-270f-4e17-89db-6b9ddf8f1f7e"/>
</p:tagLst>
</file>

<file path=ppt/tags/tag8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yMdWOpv8tJLgrlH9YTUax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MdWOpv8tJLgrlH9YTUax4DRGF0YQAWAAAAAlBlcnNvbmFsSWQAAQAAAAAAAk5hbWUACwAAAFBlcnNvbmFsSWQAEFZlcnNpb24AAAAAAAlMYXN0V3JpdGUAkWi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46781912"/>
  <p:tag name="EMPOWERCHARTSPROPERTIES_A_LENGTH" val="24576"/>
  <p:tag name="RUNTIME_ID" val="c43c303e-5a74-469a-b1ac-ddccdc26c6ba"/>
</p:tagLst>
</file>

<file path=ppt/tags/tag8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9nlNn6vQ+5KkFmxvra2SbQ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nlNn6vQ+5KkFmxvra2SbQDRGF0YQAWAAAAAlBlcnNvbmFsSWQAAQAAAAAAAk5hbWUACwAAAFBlcnNvbmFsSWQAEFZlcnNpb24AAAAAAAlMYXN0V3JpdGUAoGWpa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5866239266775"/>
  <p:tag name="EMPOWERCHARTSPROPERTIES_A_LENGTH" val="24576"/>
  <p:tag name="RUNTIME_ID" val="cfbf58ba-ecd2-476c-84d7-46e07197bf9a"/>
</p:tagLst>
</file>

<file path=ppt/tags/tag8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0QGrzNb3TdHujNQGDk5r5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QGrzNb3TdHujNQGDk5r5wDRGF0YQAWAAAAAlBlcnNvbmFsSWQAAQAAAAAAAk5hbWUACwAAAFBlcnNvbmFsSWQAEFZlcnNpb24AAAAAAAlMYXN0V3JpdGUApifpz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02685322373"/>
  <p:tag name="EMPOWERCHARTSPROPERTIES_A_LENGTH" val="24576"/>
  <p:tag name="RUNTIME_ID" val="3d4ec8b6-d351-462e-957c-a6c608ccf138"/>
</p:tagLst>
</file>

<file path=ppt/tags/tag8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4lPjHOMR/1FmLa0WcIPUFM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lPjHOMR/1FmLa0WcIPUFMDRGF0YQAWAAAAAlBlcnNvbmFsSWQAAQAAAAAAAk5hbWUACwAAAFBlcnNvbmFsSWQAEFZlcnNpb24AAAAAAAlMYXN0V3JpdGUAvqU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776662099"/>
  <p:tag name="EMPOWERCHARTSPROPERTIES_A_LENGTH" val="24576"/>
  <p:tag name="RUNTIME_ID" val="65d7b6df-6215-4b28-ae0f-c5f7f871029d"/>
</p:tagLst>
</file>

<file path=ppt/tags/tag8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2Q4FWGzxG5GvXzFEeZbMF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Q4FWGzxG5GvXzFEeZbMF4DRGF0YQAWAAAAAlBlcnNvbmFsSWQAAQAAAAAAAk5hbWUACwAAAFBlcnNvbmFsSWQAEFZlcnNpb24AAAAAAAlMYXN0V3JpdGUAZ6Y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777731592"/>
  <p:tag name="EMPOWERCHARTSPROPERTIES_A_LENGTH" val="24576"/>
  <p:tag name="RUNTIME_ID" val="edc97915-c821-485c-b9c6-2ef2f6637782"/>
</p:tagLst>
</file>

<file path=ppt/tags/tag8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EcqN7lrJdLtST4xu9DRm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EcqN7lrJdLtST4xu9DRmADRGF0YQAWAAAAAlBlcnNvbmFsSWQAAQAAAAAAAk5hbWUACwAAAFBlcnNvbmFsSWQAEFZlcnNpb24AAAAAAAlMYXN0V3JpdGUAhtM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2786374"/>
  <p:tag name="EMPOWERCHARTSPROPERTIES_A_LENGTH" val="24576"/>
  <p:tag name="RUNTIME_ID" val="f10d21e3-9aca-4cbf-afc6-aeaa7d0f195c"/>
</p:tagLst>
</file>

<file path=ppt/tags/tag8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wMAXAwAAAAAAAAAAAAAIAD///////////////8AAAD///////////////8DAAAAAgD///////8DAAAAAgD///////8DAAAAAgD///////8DAAAAAgD///////////////////////////////////////////////////////////////////////////////////////////////////////////////////////////////////////////////////////////////////////////////////////////////////////////////////////////////////////////////////////////////////////////////////////////////////////////////////////////////////////////////////////////////////////////////////////////////////////////////////////////////////////////////////////////////8BACAA////////////////AAAO////////AwAAAAIA////////////////////////////////////////////////////////////////////////////////////////////////////////////////////////////////////////////////////////////////////////////////////////////////////////////////////////////////////////////////////////////////////////////////////////////////////////////////////////////////////////////////////////////////////////////////////////////////////////////////////////////////////////////////////////////////////////////////////////////////////////////////////////AgAEAP///////wQAAAACABAACyjUl7SpB5FFv6l56E6W97I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jUl7SpB5FFv6l56E6W97IDRGF0YQAWAAAAAlBlcnNvbmFsSWQAAQAAAAAAAk5hbWUACwAAAFBlcnNvbmFsSWQAEFZlcnNpb24AAAAAAAlMYXN0V3JpdGUAsNM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3125042"/>
  <p:tag name="EMPOWERCHARTSPROPERTIES_A_LENGTH" val="24576"/>
  <p:tag name="RUNTIME_ID" val="3f2e5d30-2832-485e-b831-ec6e425cf406"/>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F+HP/iE2lHiKzwOOnNK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F+HP/iE2lHiKzwOOnNKOEDRGF0YQAWAAAAAlBlcnNvbmFsSWQAAQAAAAAAAk5hbWUACwAAAFBlcnNvbmFsSWQAEFZlcnNpb24AAAAAAAlMYXN0V3JpdGUAj3qwGY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25398780632139"/>
  <p:tag name="RUNTIME_ID" val="c881765c-8a11-4ed9-a3ef-154026a6ba3b"/>
</p:tagLst>
</file>

<file path=ppt/tags/tag9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7lUtbeVKPZMk308ss5Nth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lUtbeVKPZMk308ss5NthIDRGF0YQAWAAAAAlBlcnNvbmFsSWQAAQAAAAAAAk5hbWUACwAAAFBlcnNvbmFsSWQAEFZlcnNpb24AAAAAAAlMYXN0V3JpdGUAP9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4545339"/>
  <p:tag name="EMPOWERCHARTSPROPERTIES_A_LENGTH" val="24576"/>
  <p:tag name="RUNTIME_ID" val="569ba249-a5e8-4d18-83b7-f009ea11ade6"/>
</p:tagLst>
</file>

<file path=ppt/tags/tag9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649fF52OOZGsu4gRLrmLf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49fF52OOZGsu4gRLrmLfYDRGF0YQAWAAAAAlBlcnNvbmFsSWQAAQAAAAAAAk5hbWUACwAAAFBlcnNvbmFsSWQAEFZlcnNpb24AAAAAAAlMYXN0V3JpdGUAbt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5042131"/>
  <p:tag name="EMPOWERCHARTSPROPERTIES_A_LENGTH" val="24576"/>
  <p:tag name="RUNTIME_ID" val="de34bb65-2667-47d2-9b29-2cc3bbbf97b9"/>
</p:tagLst>
</file>

<file path=ppt/tags/tag9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8yxVgNCUoREr2uPRf9cD/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yxVgNCUoREr2uPRf9cD/8DRGF0YQAWAAAAAlBlcnNvbmFsSWQAAQAAAAAAAk5hbWUACwAAAFBlcnNvbmFsSWQAEFZlcnNpb24AAAAAAAlMYXN0V3JpdGUAKdY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9457345"/>
  <p:tag name="EMPOWERCHARTSPROPERTIES_A_LENGTH" val="24576"/>
  <p:tag name="RUNTIME_ID" val="c216b525-b687-499c-b17a-f3e3c0e3f96f"/>
</p:tagLst>
</file>

<file path=ppt/tags/tag9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5y6Gt9/mENJv8g1S0aOPT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y6Gt9/mENJv8g1S0aOPTADRGF0YQAWAAAAAlBlcnNvbmFsSWQAAQAAAAAAAk5hbWUACwAAAFBlcnNvbmFsSWQAEFZlcnNpb24AAAAAAAlMYXN0V3JpdGUA7N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7283928"/>
  <p:tag name="EMPOWERCHARTSPROPERTIES_A_LENGTH" val="24576"/>
  <p:tag name="RUNTIME_ID" val="36fd8919-71b0-48c2-b33a-5b90ff04e83f"/>
</p:tagLst>
</file>

<file path=ppt/tags/tag9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5y6Gt9/mENJv8g1S0aOPT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y6Gt9/mENJv8g1S0aOPTADRGF0YQAWAAAAAlBlcnNvbmFsSWQAAQAAAAAAAk5hbWUACwAAAFBlcnNvbmFsSWQAEFZlcnNpb24AAAAAAAlMYXN0V3JpdGUA7N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7283928"/>
  <p:tag name="EMPOWERCHARTSPROPERTIES_A_LENGTH" val="24576"/>
  <p:tag name="RUNTIME_ID" val="36fd8919-71b0-48c2-b33a-5b90ff04e83f"/>
</p:tagLst>
</file>

<file path=ppt/tags/tag9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5y6Gt9/mENJv8g1S0aOPT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y6Gt9/mENJv8g1S0aOPTADRGF0YQAWAAAAAlBlcnNvbmFsSWQAAQAAAAAAAk5hbWUACwAAAFBlcnNvbmFsSWQAEFZlcnNpb24AAAAAAAlMYXN0V3JpdGUA7N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7283928"/>
  <p:tag name="EMPOWERCHARTSPROPERTIES_A_LENGTH" val="24576"/>
  <p:tag name="RUNTIME_ID" val="36fd8919-71b0-48c2-b33a-5b90ff04e83f"/>
</p:tagLst>
</file>

<file path=ppt/tags/tag9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5y6Gt9/mENJv8g1S0aOPT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y6Gt9/mENJv8g1S0aOPTADRGF0YQAWAAAAAlBlcnNvbmFsSWQAAQAAAAAAAk5hbWUACwAAAFBlcnNvbmFsSWQAEFZlcnNpb24AAAAAAAlMYXN0V3JpdGUA7NQbz4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55835897283928"/>
  <p:tag name="EMPOWERCHARTSPROPERTIES_A_LENGTH" val="24576"/>
  <p:tag name="RUNTIME_ID" val="36fd8919-71b0-48c2-b33a-5b90ff04e83f"/>
</p:tagLst>
</file>

<file path=ppt/tags/tag9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zOC0V2iDFFKnt3JjV4iTzI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OC0V2iDFFKnt3JjV4iTzIDRGF0YQAWAAAAAlBlcnNvbmFsSWQAAQAAAAAAAk5hbWUACwAAAFBlcnNvbmFsSWQAEFZlcnNpb24AAAAAAAlMYXN0V3JpdGUADBA9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723067394683"/>
  <p:tag name="EMPOWERCHARTSPROPERTIES_A_LENGTH" val="24576"/>
  <p:tag name="RUNTIME_ID" val="a6a6a5fe-e9fe-436c-88e1-f10e6e76469f"/>
</p:tagLst>
</file>

<file path=ppt/tags/tag9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ISicILSzZFpXDLrxfDGU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ISicILSzZFpXDLrxfDGU4DRGF0YQAWAAAAAlBlcnNvbmFsSWQAAQAAAAAAAk5hbWUACwAAAFBlcnNvbmFsSWQAEFZlcnNpb24AAAAAAAlMYXN0V3JpdGUAOQg9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723047532853"/>
  <p:tag name="EMPOWERCHARTSPROPERTIES_A_LENGTH" val="24576"/>
  <p:tag name="RUNTIME_ID" val="3b568d8d-48f3-4d10-a269-1e329dcf4f1d"/>
</p:tagLst>
</file>

<file path=ppt/tags/tag9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PywBkWQnpOrvG/MExtYUQ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PywBkWQnpOrvG/MExtYUQDRGF0YQAWAAAAAlBlcnNvbmFsSWQAAQAAAAAAAk5hbWUACwAAAFBlcnNvbmFsSWQAEFZlcnNpb24AAAAAAAlMYXN0V3JpdGUA6ws9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60723056842987"/>
  <p:tag name="EMPOWERCHARTSPROPERTIES_A_LENGTH" val="24576"/>
  <p:tag name="RUNTIME_ID" val="a3d703f1-6051-4825-9c82-4e6f31ead17d"/>
</p:tagLst>
</file>

<file path=ppt/theme/theme1.xml><?xml version="1.0" encoding="utf-8"?>
<a:theme xmlns:a="http://schemas.openxmlformats.org/drawingml/2006/main" name="Bearing Point Green - Blue">
  <a:themeElements>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B7B1A9"/>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BearingPoint Template 16-9 by Slidor v0.2.potx" id="{AD0FDBAD-F9C7-4BD7-B62F-277561A841ED}" vid="{94BD256D-9234-4E37-85A0-202FE6C55E86}"/>
    </a:ext>
  </a:extLst>
</a:theme>
</file>

<file path=ppt/theme/theme2.xml><?xml version="1.0" encoding="utf-8"?>
<a:theme xmlns:a="http://schemas.openxmlformats.org/drawingml/2006/main" name="Bearing Point Blue - Purple">
  <a:themeElements>
    <a:clrScheme name="Personnalisé 36">
      <a:dk1>
        <a:srgbClr val="000000"/>
      </a:dk1>
      <a:lt1>
        <a:sysClr val="window" lastClr="FFFFFF"/>
      </a:lt1>
      <a:dk2>
        <a:srgbClr val="6C03A8"/>
      </a:dk2>
      <a:lt2>
        <a:srgbClr val="29D5FF"/>
      </a:lt2>
      <a:accent1>
        <a:srgbClr val="6C03A8"/>
      </a:accent1>
      <a:accent2>
        <a:srgbClr val="29D5FF"/>
      </a:accent2>
      <a:accent3>
        <a:srgbClr val="D8D8D8"/>
      </a:accent3>
      <a:accent4>
        <a:srgbClr val="A5A5A5"/>
      </a:accent4>
      <a:accent5>
        <a:srgbClr val="7F7F7F"/>
      </a:accent5>
      <a:accent6>
        <a:srgbClr val="595959"/>
      </a:accent6>
      <a:hlink>
        <a:srgbClr val="FFFFFF"/>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B7B1A9"/>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BearingPoint Template 16-9 by Slidor v0.2.potx" id="{AD0FDBAD-F9C7-4BD7-B62F-277561A841ED}" vid="{94BD256D-9234-4E37-85A0-202FE6C55E86}"/>
    </a:ext>
  </a:extLst>
</a:theme>
</file>

<file path=ppt/theme/theme3.xml><?xml version="1.0" encoding="utf-8"?>
<a:theme xmlns:a="http://schemas.openxmlformats.org/drawingml/2006/main" name="Bearing Point Pink - Purple">
  <a:themeElements>
    <a:clrScheme name="Personnalisé 35">
      <a:dk1>
        <a:srgbClr val="000000"/>
      </a:dk1>
      <a:lt1>
        <a:sysClr val="window" lastClr="FFFFFF"/>
      </a:lt1>
      <a:dk2>
        <a:srgbClr val="6C03A8"/>
      </a:dk2>
      <a:lt2>
        <a:srgbClr val="FF48A6"/>
      </a:lt2>
      <a:accent1>
        <a:srgbClr val="6C03A8"/>
      </a:accent1>
      <a:accent2>
        <a:srgbClr val="FF48A6"/>
      </a:accent2>
      <a:accent3>
        <a:srgbClr val="D8D8D8"/>
      </a:accent3>
      <a:accent4>
        <a:srgbClr val="A5A5A5"/>
      </a:accent4>
      <a:accent5>
        <a:srgbClr val="7F7F7F"/>
      </a:accent5>
      <a:accent6>
        <a:srgbClr val="595959"/>
      </a:accent6>
      <a:hlink>
        <a:srgbClr val="FFFFFF"/>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B7B1A9"/>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BearingPoint Template 16-9 by Slidor v0.2.potx" id="{AD0FDBAD-F9C7-4BD7-B62F-277561A841ED}" vid="{94BD256D-9234-4E37-85A0-202FE6C55E86}"/>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2de898-96e8-449d-a1a5-1d9af5a62d89" xsi:nil="true"/>
    <lcf76f155ced4ddcb4097134ff3c332f xmlns="a82214bf-019d-4acc-acca-28e0ecd855a3">
      <Terms xmlns="http://schemas.microsoft.com/office/infopath/2007/PartnerControls"/>
    </lcf76f155ced4ddcb4097134ff3c332f>
    <SharedWithUsers xmlns="0d2de898-96e8-449d-a1a5-1d9af5a62d89">
      <UserInfo>
        <DisplayName>Justine Mariette</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B561414E3F134991C42CE76D4F3883" ma:contentTypeVersion="12" ma:contentTypeDescription="Create a new document." ma:contentTypeScope="" ma:versionID="bf24f7a42470fd16f961f2695a750db0">
  <xsd:schema xmlns:xsd="http://www.w3.org/2001/XMLSchema" xmlns:xs="http://www.w3.org/2001/XMLSchema" xmlns:p="http://schemas.microsoft.com/office/2006/metadata/properties" xmlns:ns2="a82214bf-019d-4acc-acca-28e0ecd855a3" xmlns:ns3="0d2de898-96e8-449d-a1a5-1d9af5a62d89" targetNamespace="http://schemas.microsoft.com/office/2006/metadata/properties" ma:root="true" ma:fieldsID="3b07909e3091835247d01460707f86e2" ns2:_="" ns3:_="">
    <xsd:import namespace="a82214bf-019d-4acc-acca-28e0ecd855a3"/>
    <xsd:import namespace="0d2de898-96e8-449d-a1a5-1d9af5a62d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214bf-019d-4acc-acca-28e0ecd85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8e8d813-e4e5-48d0-aeb8-e19ab3349c6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2de898-96e8-449d-a1a5-1d9af5a62d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cc65918-d1b6-4d91-ac64-583bd30800ba}" ma:internalName="TaxCatchAll" ma:showField="CatchAllData" ma:web="0d2de898-96e8-449d-a1a5-1d9af5a62d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B1E3AD-10E4-4CA3-B8F6-FCCDFF366582}">
  <ds:schemaRefs>
    <ds:schemaRef ds:uri="http://schemas.microsoft.com/office/2006/documentManagement/types"/>
    <ds:schemaRef ds:uri="406462a3-1dc2-4ef0-9deb-6f1d5b380c5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4411b92a-2cfc-4e44-a6e5-5fde56f5d4ed"/>
    <ds:schemaRef ds:uri="http://purl.org/dc/elements/1.1/"/>
    <ds:schemaRef ds:uri="0d2de898-96e8-449d-a1a5-1d9af5a62d89"/>
    <ds:schemaRef ds:uri="a82214bf-019d-4acc-acca-28e0ecd855a3"/>
  </ds:schemaRefs>
</ds:datastoreItem>
</file>

<file path=customXml/itemProps2.xml><?xml version="1.0" encoding="utf-8"?>
<ds:datastoreItem xmlns:ds="http://schemas.openxmlformats.org/officeDocument/2006/customXml" ds:itemID="{6C951D97-A00E-4B94-ADCB-A22956BDA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214bf-019d-4acc-acca-28e0ecd855a3"/>
    <ds:schemaRef ds:uri="0d2de898-96e8-449d-a1a5-1d9af5a62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ADEE43-F1F5-474D-8B4D-C4427885F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BearingPoint Template 16-9 by Slidor v0.2</Template>
  <TotalTime>0</TotalTime>
  <Words>2071</Words>
  <Application>Microsoft Office PowerPoint</Application>
  <PresentationFormat>On-screen Show (16:9)</PresentationFormat>
  <Paragraphs>287</Paragraphs>
  <Slides>21</Slides>
  <Notes>14</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Bearing Point Green - Blue</vt:lpstr>
      <vt:lpstr>Bearing Point Blue - Purple</vt:lpstr>
      <vt:lpstr>Bearing Point Pink - Purple</vt:lpstr>
      <vt:lpstr>PowerPoint Presentation</vt:lpstr>
      <vt:lpstr>PowerPoint Presentation</vt:lpstr>
      <vt:lpstr>  Centre majeur de la biodiversité mondiale, le Brésil regorge de ressources naturelles</vt:lpstr>
      <vt:lpstr>La biodiversité brésilienne actuellement en danger face à la pression des marchés internationaux</vt:lpstr>
      <vt:lpstr>Pour préserver la biodiversité, les entreprises brésiliennes repensent leurs activités</vt:lpstr>
      <vt:lpstr>PowerPoint Presentation</vt:lpstr>
      <vt:lpstr>Dans ce contexte, BearingPoint et I Care proposent une analyse des défis liés à la biodiversité au Brésil pour les entreprises</vt:lpstr>
      <vt:lpstr>La biodiversité offre de multiples services écosystémiques essentiels à la société</vt:lpstr>
      <vt:lpstr>Des menaces de plus en plus pesantes sur la biodiversité au Brésil</vt:lpstr>
      <vt:lpstr>Les lois et règlements qui protègent la biodiversité représentent un instrument majeur dans sa préservation</vt:lpstr>
      <vt:lpstr>PowerPoint Presentation</vt:lpstr>
      <vt:lpstr>La biodiversité revêt une importance cruciale pour le secteur privé</vt:lpstr>
      <vt:lpstr>Risques et opportunités pour les entreprises ayant des chaînes d'approvisionnement au Brésil</vt:lpstr>
      <vt:lpstr>Quatre étapes pour agir concrètement en tant qu’entreprise</vt:lpstr>
      <vt:lpstr>Les entreprises européennes peuvent s’impliquer pour la préservation de la biodiversité au Brésil : exemple de Carrefour</vt:lpstr>
      <vt:lpstr>PowerPoint Presentation</vt:lpstr>
      <vt:lpstr>La traçabilité représente un outil de contrôle et de réduction de l'impact sur la biodiversité</vt:lpstr>
      <vt:lpstr>TruSupply par BearingPoint</vt:lpstr>
      <vt:lpstr>PowerPoint Presentation</vt:lpstr>
      <vt:lpstr>L’exemple du Brésil souligne l’importance des forêts tropicales à échelle mondiale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Slidor</cp:keywords>
  <cp:lastModifiedBy/>
  <cp:revision>5</cp:revision>
  <dcterms:created xsi:type="dcterms:W3CDTF">2019-02-13T09:37:30Z</dcterms:created>
  <dcterms:modified xsi:type="dcterms:W3CDTF">2023-11-23T09:41:14Z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0x01010006B561414E3F134991C42CE76D4F3883</vt:lpwstr>
  </property>
</Properties>
</file>